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</p:sldMasterIdLst>
  <p:notesMasterIdLst>
    <p:notesMasterId r:id="rId13"/>
  </p:notesMasterIdLst>
  <p:sldIdLst>
    <p:sldId id="256" r:id="rId6"/>
    <p:sldId id="258" r:id="rId7"/>
    <p:sldId id="305" r:id="rId8"/>
    <p:sldId id="307" r:id="rId9"/>
    <p:sldId id="277" r:id="rId10"/>
    <p:sldId id="304" r:id="rId11"/>
    <p:sldId id="306" r:id="rId12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992D16-DFCE-8E24-C0FB-873AAC48AD99}" name="Iris Terpstra" initials="IT" userId="S::i.terpstra@vektis.nl::0783d12b-40a8-4b90-b1e6-d4343ff94083" providerId="AD"/>
  <p188:author id="{E0FB82F0-764E-6CAD-7F40-88AD100633E8}" name="Guus de Ruiter" initials="GR" userId="S::g.de.ruiter@vektis.nl::d3cdf690-f811-43df-9415-0294c9413e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073"/>
    <a:srgbClr val="462B30"/>
    <a:srgbClr val="F79F78"/>
    <a:srgbClr val="545758"/>
    <a:srgbClr val="575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92" y="1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us de Ruiter" userId="d3cdf690-f811-43df-9415-0294c9413e49" providerId="ADAL" clId="{9308CFB7-C6D3-4EA0-AAFC-49EF076A93A7}"/>
    <pc:docChg chg="modSld">
      <pc:chgData name="Guus de Ruiter" userId="d3cdf690-f811-43df-9415-0294c9413e49" providerId="ADAL" clId="{9308CFB7-C6D3-4EA0-AAFC-49EF076A93A7}" dt="2025-04-09T12:01:39.750" v="9" actId="20577"/>
      <pc:docMkLst>
        <pc:docMk/>
      </pc:docMkLst>
      <pc:sldChg chg="modSp mod">
        <pc:chgData name="Guus de Ruiter" userId="d3cdf690-f811-43df-9415-0294c9413e49" providerId="ADAL" clId="{9308CFB7-C6D3-4EA0-AAFC-49EF076A93A7}" dt="2025-04-09T12:01:10.148" v="1" actId="20577"/>
        <pc:sldMkLst>
          <pc:docMk/>
          <pc:sldMk cId="2755202445" sldId="277"/>
        </pc:sldMkLst>
        <pc:spChg chg="mod">
          <ac:chgData name="Guus de Ruiter" userId="d3cdf690-f811-43df-9415-0294c9413e49" providerId="ADAL" clId="{9308CFB7-C6D3-4EA0-AAFC-49EF076A93A7}" dt="2025-04-09T12:01:10.148" v="1" actId="20577"/>
          <ac:spMkLst>
            <pc:docMk/>
            <pc:sldMk cId="2755202445" sldId="277"/>
            <ac:spMk id="5" creationId="{63BC8560-3581-A207-CE71-C33D9CD316D9}"/>
          </ac:spMkLst>
        </pc:spChg>
      </pc:sldChg>
      <pc:sldChg chg="modSp mod">
        <pc:chgData name="Guus de Ruiter" userId="d3cdf690-f811-43df-9415-0294c9413e49" providerId="ADAL" clId="{9308CFB7-C6D3-4EA0-AAFC-49EF076A93A7}" dt="2025-04-09T12:01:39.750" v="9" actId="20577"/>
        <pc:sldMkLst>
          <pc:docMk/>
          <pc:sldMk cId="3913231517" sldId="307"/>
        </pc:sldMkLst>
        <pc:spChg chg="mod">
          <ac:chgData name="Guus de Ruiter" userId="d3cdf690-f811-43df-9415-0294c9413e49" providerId="ADAL" clId="{9308CFB7-C6D3-4EA0-AAFC-49EF076A93A7}" dt="2025-04-09T12:01:39.750" v="9" actId="20577"/>
          <ac:spMkLst>
            <pc:docMk/>
            <pc:sldMk cId="3913231517" sldId="307"/>
            <ac:spMk id="3" creationId="{93F81793-7868-1183-C699-177DF86013B4}"/>
          </ac:spMkLst>
        </pc:spChg>
      </pc:sldChg>
    </pc:docChg>
  </pc:docChgLst>
  <pc:docChgLst>
    <pc:chgData name="Guus de Ruiter" userId="S::g.de.ruiter@vektis.nl::d3cdf690-f811-43df-9415-0294c9413e49" providerId="AD" clId="Web-{541CED4C-75A0-FBB3-1D61-1D4493EF383A}"/>
    <pc:docChg chg="mod modSld">
      <pc:chgData name="Guus de Ruiter" userId="S::g.de.ruiter@vektis.nl::d3cdf690-f811-43df-9415-0294c9413e49" providerId="AD" clId="Web-{541CED4C-75A0-FBB3-1D61-1D4493EF383A}" dt="2025-04-02T07:21:08.716" v="201"/>
      <pc:docMkLst>
        <pc:docMk/>
      </pc:docMkLst>
      <pc:sldChg chg="addSp modSp">
        <pc:chgData name="Guus de Ruiter" userId="S::g.de.ruiter@vektis.nl::d3cdf690-f811-43df-9415-0294c9413e49" providerId="AD" clId="Web-{541CED4C-75A0-FBB3-1D61-1D4493EF383A}" dt="2025-04-02T07:20:37.136" v="200" actId="1076"/>
        <pc:sldMkLst>
          <pc:docMk/>
          <pc:sldMk cId="2755202445" sldId="277"/>
        </pc:sldMkLst>
        <pc:spChg chg="mod">
          <ac:chgData name="Guus de Ruiter" userId="S::g.de.ruiter@vektis.nl::d3cdf690-f811-43df-9415-0294c9413e49" providerId="AD" clId="Web-{541CED4C-75A0-FBB3-1D61-1D4493EF383A}" dt="2025-04-02T07:16:48.689" v="25"/>
          <ac:spMkLst>
            <pc:docMk/>
            <pc:sldMk cId="2755202445" sldId="277"/>
            <ac:spMk id="4" creationId="{00000000-0000-0000-0000-000000000000}"/>
          </ac:spMkLst>
        </pc:spChg>
        <pc:spChg chg="add mod">
          <ac:chgData name="Guus de Ruiter" userId="S::g.de.ruiter@vektis.nl::d3cdf690-f811-43df-9415-0294c9413e49" providerId="AD" clId="Web-{541CED4C-75A0-FBB3-1D61-1D4493EF383A}" dt="2025-04-02T07:20:37.136" v="200" actId="1076"/>
          <ac:spMkLst>
            <pc:docMk/>
            <pc:sldMk cId="2755202445" sldId="277"/>
            <ac:spMk id="5" creationId="{63BC8560-3581-A207-CE71-C33D9CD316D9}"/>
          </ac:spMkLst>
        </pc:spChg>
        <pc:spChg chg="mod">
          <ac:chgData name="Guus de Ruiter" userId="S::g.de.ruiter@vektis.nl::d3cdf690-f811-43df-9415-0294c9413e49" providerId="AD" clId="Web-{541CED4C-75A0-FBB3-1D61-1D4493EF383A}" dt="2025-04-02T07:16:12.391" v="20" actId="1076"/>
          <ac:spMkLst>
            <pc:docMk/>
            <pc:sldMk cId="2755202445" sldId="277"/>
            <ac:spMk id="9" creationId="{9B9E7F95-65F8-1509-35A5-8DD773862F99}"/>
          </ac:spMkLst>
        </pc:spChg>
        <pc:graphicFrameChg chg="mod modGraphic">
          <ac:chgData name="Guus de Ruiter" userId="S::g.de.ruiter@vektis.nl::d3cdf690-f811-43df-9415-0294c9413e49" providerId="AD" clId="Web-{541CED4C-75A0-FBB3-1D61-1D4493EF383A}" dt="2025-04-02T07:20:31.402" v="199" actId="1076"/>
          <ac:graphicFrameMkLst>
            <pc:docMk/>
            <pc:sldMk cId="2755202445" sldId="277"/>
            <ac:graphicFrameMk id="10" creationId="{E6F85B72-98DB-4195-7D49-286186D0D13F}"/>
          </ac:graphicFrameMkLst>
        </pc:graphicFrameChg>
      </pc:sldChg>
    </pc:docChg>
  </pc:docChgLst>
  <pc:docChgLst>
    <pc:chgData name="Guus de Ruiter" userId="d3cdf690-f811-43df-9415-0294c9413e49" providerId="ADAL" clId="{7D04A613-0204-49C3-94FC-E3D928DFC31A}"/>
    <pc:docChg chg="undo redo custSel addSld delSld modSld sldOrd">
      <pc:chgData name="Guus de Ruiter" userId="d3cdf690-f811-43df-9415-0294c9413e49" providerId="ADAL" clId="{7D04A613-0204-49C3-94FC-E3D928DFC31A}" dt="2025-03-05T15:09:44.888" v="2435" actId="20577"/>
      <pc:docMkLst>
        <pc:docMk/>
      </pc:docMkLst>
      <pc:sldChg chg="addSp delSp modSp mod">
        <pc:chgData name="Guus de Ruiter" userId="d3cdf690-f811-43df-9415-0294c9413e49" providerId="ADAL" clId="{7D04A613-0204-49C3-94FC-E3D928DFC31A}" dt="2025-03-05T11:44:24.769" v="604" actId="20577"/>
        <pc:sldMkLst>
          <pc:docMk/>
          <pc:sldMk cId="2084346392" sldId="256"/>
        </pc:sldMkLst>
        <pc:spChg chg="mod">
          <ac:chgData name="Guus de Ruiter" userId="d3cdf690-f811-43df-9415-0294c9413e49" providerId="ADAL" clId="{7D04A613-0204-49C3-94FC-E3D928DFC31A}" dt="2025-03-05T11:44:06.911" v="592" actId="20577"/>
          <ac:spMkLst>
            <pc:docMk/>
            <pc:sldMk cId="2084346392" sldId="256"/>
            <ac:spMk id="2" creationId="{00000000-0000-0000-0000-000000000000}"/>
          </ac:spMkLst>
        </pc:spChg>
        <pc:spChg chg="add mod">
          <ac:chgData name="Guus de Ruiter" userId="d3cdf690-f811-43df-9415-0294c9413e49" providerId="ADAL" clId="{7D04A613-0204-49C3-94FC-E3D928DFC31A}" dt="2025-03-05T11:44:24.769" v="604" actId="20577"/>
          <ac:spMkLst>
            <pc:docMk/>
            <pc:sldMk cId="2084346392" sldId="256"/>
            <ac:spMk id="5" creationId="{AC162DF0-04D2-C1C1-8F4D-5EE9D4D4A12E}"/>
          </ac:spMkLst>
        </pc:spChg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714632374" sldId="259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1327854295" sldId="263"/>
        </pc:sldMkLst>
      </pc:sldChg>
      <pc:sldChg chg="addSp delSp modSp mod ord">
        <pc:chgData name="Guus de Ruiter" userId="d3cdf690-f811-43df-9415-0294c9413e49" providerId="ADAL" clId="{7D04A613-0204-49C3-94FC-E3D928DFC31A}" dt="2025-03-05T15:09:44.888" v="2435" actId="20577"/>
        <pc:sldMkLst>
          <pc:docMk/>
          <pc:sldMk cId="2755202445" sldId="277"/>
        </pc:sldMkLst>
        <pc:spChg chg="mod">
          <ac:chgData name="Guus de Ruiter" userId="d3cdf690-f811-43df-9415-0294c9413e49" providerId="ADAL" clId="{7D04A613-0204-49C3-94FC-E3D928DFC31A}" dt="2025-03-05T12:21:22.205" v="1970" actId="20577"/>
          <ac:spMkLst>
            <pc:docMk/>
            <pc:sldMk cId="2755202445" sldId="277"/>
            <ac:spMk id="4" creationId="{00000000-0000-0000-0000-000000000000}"/>
          </ac:spMkLst>
        </pc:spChg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1795994387" sldId="278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3118383476" sldId="279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1884779334" sldId="280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2691887403" sldId="281"/>
        </pc:sldMkLst>
      </pc:sldChg>
      <pc:sldChg chg="addSp delSp modSp del mod">
        <pc:chgData name="Guus de Ruiter" userId="d3cdf690-f811-43df-9415-0294c9413e49" providerId="ADAL" clId="{7D04A613-0204-49C3-94FC-E3D928DFC31A}" dt="2025-03-05T14:59:04.398" v="2192" actId="47"/>
        <pc:sldMkLst>
          <pc:docMk/>
          <pc:sldMk cId="1468232301" sldId="282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1547821164" sldId="283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231264200" sldId="284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128141" sldId="285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612308733" sldId="286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2154564838" sldId="287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908364832" sldId="288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2605111476" sldId="289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1793580611" sldId="290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2531534015" sldId="291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2621192103" sldId="292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1808720705" sldId="293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4200023682" sldId="294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4059954512" sldId="295"/>
        </pc:sldMkLst>
      </pc:sldChg>
      <pc:sldChg chg="modSp mod">
        <pc:chgData name="Guus de Ruiter" userId="d3cdf690-f811-43df-9415-0294c9413e49" providerId="ADAL" clId="{7D04A613-0204-49C3-94FC-E3D928DFC31A}" dt="2025-03-05T15:01:58.924" v="2210" actId="20577"/>
        <pc:sldMkLst>
          <pc:docMk/>
          <pc:sldMk cId="2419671700" sldId="296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3532580855" sldId="298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105364962" sldId="299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796914188" sldId="300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1034070837" sldId="301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3782462632" sldId="302"/>
        </pc:sldMkLst>
      </pc:sldChg>
      <pc:sldChg chg="del">
        <pc:chgData name="Guus de Ruiter" userId="d3cdf690-f811-43df-9415-0294c9413e49" providerId="ADAL" clId="{7D04A613-0204-49C3-94FC-E3D928DFC31A}" dt="2025-03-05T14:59:04.398" v="2192" actId="47"/>
        <pc:sldMkLst>
          <pc:docMk/>
          <pc:sldMk cId="4203536554" sldId="303"/>
        </pc:sldMkLst>
      </pc:sldChg>
      <pc:sldChg chg="addSp delSp modSp new mod ord">
        <pc:chgData name="Guus de Ruiter" userId="d3cdf690-f811-43df-9415-0294c9413e49" providerId="ADAL" clId="{7D04A613-0204-49C3-94FC-E3D928DFC31A}" dt="2025-03-05T15:08:49.405" v="2397" actId="20577"/>
        <pc:sldMkLst>
          <pc:docMk/>
          <pc:sldMk cId="496909824" sldId="304"/>
        </pc:sldMkLst>
        <pc:spChg chg="mod">
          <ac:chgData name="Guus de Ruiter" userId="d3cdf690-f811-43df-9415-0294c9413e49" providerId="ADAL" clId="{7D04A613-0204-49C3-94FC-E3D928DFC31A}" dt="2025-03-05T11:36:55.983" v="451" actId="20577"/>
          <ac:spMkLst>
            <pc:docMk/>
            <pc:sldMk cId="496909824" sldId="304"/>
            <ac:spMk id="2" creationId="{DBFE308B-4626-3409-0E1D-4F41EA53FBA3}"/>
          </ac:spMkLst>
        </pc:spChg>
        <pc:spChg chg="add mod">
          <ac:chgData name="Guus de Ruiter" userId="d3cdf690-f811-43df-9415-0294c9413e49" providerId="ADAL" clId="{7D04A613-0204-49C3-94FC-E3D928DFC31A}" dt="2025-03-05T14:42:08.773" v="2149" actId="1076"/>
          <ac:spMkLst>
            <pc:docMk/>
            <pc:sldMk cId="496909824" sldId="304"/>
            <ac:spMk id="9" creationId="{7F0934E4-5915-26E5-3E0D-BB29F7AF2993}"/>
          </ac:spMkLst>
        </pc:spChg>
        <pc:spChg chg="add mod">
          <ac:chgData name="Guus de Ruiter" userId="d3cdf690-f811-43df-9415-0294c9413e49" providerId="ADAL" clId="{7D04A613-0204-49C3-94FC-E3D928DFC31A}" dt="2025-03-05T15:08:49.405" v="2397" actId="20577"/>
          <ac:spMkLst>
            <pc:docMk/>
            <pc:sldMk cId="496909824" sldId="304"/>
            <ac:spMk id="10" creationId="{2DBF13C6-2146-902A-029A-A5263FA3836D}"/>
          </ac:spMkLst>
        </pc:spChg>
        <pc:graphicFrameChg chg="add mod modGraphic">
          <ac:chgData name="Guus de Ruiter" userId="d3cdf690-f811-43df-9415-0294c9413e49" providerId="ADAL" clId="{7D04A613-0204-49C3-94FC-E3D928DFC31A}" dt="2025-03-05T14:42:12.788" v="2150" actId="1076"/>
          <ac:graphicFrameMkLst>
            <pc:docMk/>
            <pc:sldMk cId="496909824" sldId="304"/>
            <ac:graphicFrameMk id="7" creationId="{0F711715-5445-65B8-3BCC-11A8F2BCD791}"/>
          </ac:graphicFrameMkLst>
        </pc:graphicFrameChg>
      </pc:sldChg>
      <pc:sldChg chg="new del">
        <pc:chgData name="Guus de Ruiter" userId="d3cdf690-f811-43df-9415-0294c9413e49" providerId="ADAL" clId="{7D04A613-0204-49C3-94FC-E3D928DFC31A}" dt="2025-03-05T10:11:53.056" v="433" actId="47"/>
        <pc:sldMkLst>
          <pc:docMk/>
          <pc:sldMk cId="2706093172" sldId="304"/>
        </pc:sldMkLst>
      </pc:sldChg>
      <pc:sldChg chg="addSp delSp modSp add mod">
        <pc:chgData name="Guus de Ruiter" userId="d3cdf690-f811-43df-9415-0294c9413e49" providerId="ADAL" clId="{7D04A613-0204-49C3-94FC-E3D928DFC31A}" dt="2025-03-05T15:03:06.766" v="2219" actId="20577"/>
        <pc:sldMkLst>
          <pc:docMk/>
          <pc:sldMk cId="504091568" sldId="305"/>
        </pc:sldMkLst>
        <pc:spChg chg="mod">
          <ac:chgData name="Guus de Ruiter" userId="d3cdf690-f811-43df-9415-0294c9413e49" providerId="ADAL" clId="{7D04A613-0204-49C3-94FC-E3D928DFC31A}" dt="2025-03-05T11:49:24.856" v="700" actId="20577"/>
          <ac:spMkLst>
            <pc:docMk/>
            <pc:sldMk cId="504091568" sldId="305"/>
            <ac:spMk id="4" creationId="{9C73C410-1590-C8F4-8EEE-5DA33A8566E6}"/>
          </ac:spMkLst>
        </pc:spChg>
        <pc:spChg chg="add mod">
          <ac:chgData name="Guus de Ruiter" userId="d3cdf690-f811-43df-9415-0294c9413e49" providerId="ADAL" clId="{7D04A613-0204-49C3-94FC-E3D928DFC31A}" dt="2025-03-05T15:03:06.766" v="2219" actId="20577"/>
          <ac:spMkLst>
            <pc:docMk/>
            <pc:sldMk cId="504091568" sldId="305"/>
            <ac:spMk id="7" creationId="{F2F4E6A5-816A-7681-0100-0CFFA6434BFA}"/>
          </ac:spMkLst>
        </pc:spChg>
      </pc:sldChg>
      <pc:sldChg chg="add del">
        <pc:chgData name="Guus de Ruiter" userId="d3cdf690-f811-43df-9415-0294c9413e49" providerId="ADAL" clId="{7D04A613-0204-49C3-94FC-E3D928DFC31A}" dt="2025-03-05T11:48:03.689" v="669"/>
        <pc:sldMkLst>
          <pc:docMk/>
          <pc:sldMk cId="998781918" sldId="305"/>
        </pc:sldMkLst>
      </pc:sldChg>
      <pc:sldChg chg="addSp delSp modSp add mod">
        <pc:chgData name="Guus de Ruiter" userId="d3cdf690-f811-43df-9415-0294c9413e49" providerId="ADAL" clId="{7D04A613-0204-49C3-94FC-E3D928DFC31A}" dt="2025-03-05T15:08:17.280" v="2392" actId="1076"/>
        <pc:sldMkLst>
          <pc:docMk/>
          <pc:sldMk cId="3523606202" sldId="306"/>
        </pc:sldMkLst>
        <pc:spChg chg="mod">
          <ac:chgData name="Guus de Ruiter" userId="d3cdf690-f811-43df-9415-0294c9413e49" providerId="ADAL" clId="{7D04A613-0204-49C3-94FC-E3D928DFC31A}" dt="2025-03-05T14:44:01.546" v="2177" actId="20577"/>
          <ac:spMkLst>
            <pc:docMk/>
            <pc:sldMk cId="3523606202" sldId="306"/>
            <ac:spMk id="2" creationId="{009A4338-C654-16C3-A608-DE1DAD5B939B}"/>
          </ac:spMkLst>
        </pc:spChg>
        <pc:spChg chg="mod">
          <ac:chgData name="Guus de Ruiter" userId="d3cdf690-f811-43df-9415-0294c9413e49" providerId="ADAL" clId="{7D04A613-0204-49C3-94FC-E3D928DFC31A}" dt="2025-03-05T14:44:24.311" v="2186" actId="113"/>
          <ac:spMkLst>
            <pc:docMk/>
            <pc:sldMk cId="3523606202" sldId="306"/>
            <ac:spMk id="8" creationId="{AB2DE13C-4C77-7A3D-D02F-78CB7264EA34}"/>
          </ac:spMkLst>
        </pc:spChg>
        <pc:spChg chg="add mod">
          <ac:chgData name="Guus de Ruiter" userId="d3cdf690-f811-43df-9415-0294c9413e49" providerId="ADAL" clId="{7D04A613-0204-49C3-94FC-E3D928DFC31A}" dt="2025-03-05T15:08:17.280" v="2392" actId="1076"/>
          <ac:spMkLst>
            <pc:docMk/>
            <pc:sldMk cId="3523606202" sldId="306"/>
            <ac:spMk id="14" creationId="{6BB84297-2BAF-9007-FF4F-894FA301F38B}"/>
          </ac:spMkLst>
        </pc:spChg>
        <pc:graphicFrameChg chg="add mod">
          <ac:chgData name="Guus de Ruiter" userId="d3cdf690-f811-43df-9415-0294c9413e49" providerId="ADAL" clId="{7D04A613-0204-49C3-94FC-E3D928DFC31A}" dt="2025-03-05T14:58:01.624" v="2191" actId="1076"/>
          <ac:graphicFrameMkLst>
            <pc:docMk/>
            <pc:sldMk cId="3523606202" sldId="306"/>
            <ac:graphicFrameMk id="13" creationId="{550D25B4-ED32-CB9E-93F3-B90007926B6B}"/>
          </ac:graphicFrameMkLst>
        </pc:graphicFrameChg>
      </pc:sldChg>
    </pc:docChg>
  </pc:docChgLst>
  <pc:docChgLst>
    <pc:chgData name="Iris Terpstra" userId="S::i.terpstra@vektis.nl::0783d12b-40a8-4b90-b1e6-d4343ff94083" providerId="AD" clId="Web-{6AFA1AE6-C544-7D24-FACB-0FDE6DFB5778}"/>
    <pc:docChg chg="mod modSld">
      <pc:chgData name="Iris Terpstra" userId="S::i.terpstra@vektis.nl::0783d12b-40a8-4b90-b1e6-d4343ff94083" providerId="AD" clId="Web-{6AFA1AE6-C544-7D24-FACB-0FDE6DFB5778}" dt="2025-03-28T09:49:05.088" v="37"/>
      <pc:docMkLst>
        <pc:docMk/>
      </pc:docMkLst>
      <pc:sldChg chg="modSp">
        <pc:chgData name="Iris Terpstra" userId="S::i.terpstra@vektis.nl::0783d12b-40a8-4b90-b1e6-d4343ff94083" providerId="AD" clId="Web-{6AFA1AE6-C544-7D24-FACB-0FDE6DFB5778}" dt="2025-03-28T09:41:48.918" v="3" actId="20577"/>
        <pc:sldMkLst>
          <pc:docMk/>
          <pc:sldMk cId="2099969425" sldId="258"/>
        </pc:sldMkLst>
        <pc:spChg chg="mod">
          <ac:chgData name="Iris Terpstra" userId="S::i.terpstra@vektis.nl::0783d12b-40a8-4b90-b1e6-d4343ff94083" providerId="AD" clId="Web-{6AFA1AE6-C544-7D24-FACB-0FDE6DFB5778}" dt="2025-03-28T09:41:48.918" v="3" actId="20577"/>
          <ac:spMkLst>
            <pc:docMk/>
            <pc:sldMk cId="2099969425" sldId="258"/>
            <ac:spMk id="5" creationId="{00000000-0000-0000-0000-000000000000}"/>
          </ac:spMkLst>
        </pc:spChg>
      </pc:sldChg>
      <pc:sldChg chg="modSp">
        <pc:chgData name="Iris Terpstra" userId="S::i.terpstra@vektis.nl::0783d12b-40a8-4b90-b1e6-d4343ff94083" providerId="AD" clId="Web-{6AFA1AE6-C544-7D24-FACB-0FDE6DFB5778}" dt="2025-03-28T09:45:51.722" v="36" actId="20577"/>
        <pc:sldMkLst>
          <pc:docMk/>
          <pc:sldMk cId="504091568" sldId="305"/>
        </pc:sldMkLst>
        <pc:spChg chg="mod">
          <ac:chgData name="Iris Terpstra" userId="S::i.terpstra@vektis.nl::0783d12b-40a8-4b90-b1e6-d4343ff94083" providerId="AD" clId="Web-{6AFA1AE6-C544-7D24-FACB-0FDE6DFB5778}" dt="2025-03-28T09:45:51.722" v="36" actId="20577"/>
          <ac:spMkLst>
            <pc:docMk/>
            <pc:sldMk cId="504091568" sldId="305"/>
            <ac:spMk id="7" creationId="{F2F4E6A5-816A-7681-0100-0CFFA6434BFA}"/>
          </ac:spMkLst>
        </pc:spChg>
      </pc:sldChg>
    </pc:docChg>
  </pc:docChgLst>
  <pc:docChgLst>
    <pc:chgData name="Guus de Ruiter" userId="S::g.de.ruiter@vektis.nl::d3cdf690-f811-43df-9415-0294c9413e49" providerId="AD" clId="Web-{89625472-5FD3-A60F-C068-501CDD19E556}"/>
    <pc:docChg chg="modSld">
      <pc:chgData name="Guus de Ruiter" userId="S::g.de.ruiter@vektis.nl::d3cdf690-f811-43df-9415-0294c9413e49" providerId="AD" clId="Web-{89625472-5FD3-A60F-C068-501CDD19E556}" dt="2025-04-02T07:30:38.765" v="4" actId="20577"/>
      <pc:docMkLst>
        <pc:docMk/>
      </pc:docMkLst>
      <pc:sldChg chg="modSp">
        <pc:chgData name="Guus de Ruiter" userId="S::g.de.ruiter@vektis.nl::d3cdf690-f811-43df-9415-0294c9413e49" providerId="AD" clId="Web-{89625472-5FD3-A60F-C068-501CDD19E556}" dt="2025-04-02T07:30:38.765" v="4" actId="20577"/>
        <pc:sldMkLst>
          <pc:docMk/>
          <pc:sldMk cId="504091568" sldId="305"/>
        </pc:sldMkLst>
        <pc:spChg chg="mod">
          <ac:chgData name="Guus de Ruiter" userId="S::g.de.ruiter@vektis.nl::d3cdf690-f811-43df-9415-0294c9413e49" providerId="AD" clId="Web-{89625472-5FD3-A60F-C068-501CDD19E556}" dt="2025-04-02T07:30:38.765" v="4" actId="20577"/>
          <ac:spMkLst>
            <pc:docMk/>
            <pc:sldMk cId="504091568" sldId="305"/>
            <ac:spMk id="7" creationId="{F2F4E6A5-816A-7681-0100-0CFFA6434BFA}"/>
          </ac:spMkLst>
        </pc:spChg>
      </pc:sldChg>
    </pc:docChg>
  </pc:docChgLst>
  <pc:docChgLst>
    <pc:chgData name="Guus de Ruiter" userId="d3cdf690-f811-43df-9415-0294c9413e49" providerId="ADAL" clId="{4C4B62D1-A0FE-45FF-B281-C8475DD245F9}"/>
    <pc:docChg chg="undo custSel delSld modSld">
      <pc:chgData name="Guus de Ruiter" userId="d3cdf690-f811-43df-9415-0294c9413e49" providerId="ADAL" clId="{4C4B62D1-A0FE-45FF-B281-C8475DD245F9}" dt="2025-03-06T09:31:47.987" v="1044" actId="20577"/>
      <pc:docMkLst>
        <pc:docMk/>
      </pc:docMkLst>
      <pc:sldChg chg="modSp mod">
        <pc:chgData name="Guus de Ruiter" userId="d3cdf690-f811-43df-9415-0294c9413e49" providerId="ADAL" clId="{4C4B62D1-A0FE-45FF-B281-C8475DD245F9}" dt="2025-03-06T09:27:52.213" v="1021"/>
        <pc:sldMkLst>
          <pc:docMk/>
          <pc:sldMk cId="2084346392" sldId="256"/>
        </pc:sldMkLst>
        <pc:spChg chg="mod">
          <ac:chgData name="Guus de Ruiter" userId="d3cdf690-f811-43df-9415-0294c9413e49" providerId="ADAL" clId="{4C4B62D1-A0FE-45FF-B281-C8475DD245F9}" dt="2025-03-06T09:27:52.213" v="1021"/>
          <ac:spMkLst>
            <pc:docMk/>
            <pc:sldMk cId="2084346392" sldId="256"/>
            <ac:spMk id="5" creationId="{AC162DF0-04D2-C1C1-8F4D-5EE9D4D4A12E}"/>
          </ac:spMkLst>
        </pc:spChg>
      </pc:sldChg>
      <pc:sldChg chg="del">
        <pc:chgData name="Guus de Ruiter" userId="d3cdf690-f811-43df-9415-0294c9413e49" providerId="ADAL" clId="{4C4B62D1-A0FE-45FF-B281-C8475DD245F9}" dt="2025-03-06T09:27:44.539" v="1019" actId="47"/>
        <pc:sldMkLst>
          <pc:docMk/>
          <pc:sldMk cId="1629100471" sldId="262"/>
        </pc:sldMkLst>
      </pc:sldChg>
      <pc:sldChg chg="addSp modSp mod">
        <pc:chgData name="Guus de Ruiter" userId="d3cdf690-f811-43df-9415-0294c9413e49" providerId="ADAL" clId="{4C4B62D1-A0FE-45FF-B281-C8475DD245F9}" dt="2025-03-06T09:31:37.626" v="1043" actId="1076"/>
        <pc:sldMkLst>
          <pc:docMk/>
          <pc:sldMk cId="2755202445" sldId="277"/>
        </pc:sldMkLst>
        <pc:spChg chg="add mod">
          <ac:chgData name="Guus de Ruiter" userId="d3cdf690-f811-43df-9415-0294c9413e49" providerId="ADAL" clId="{4C4B62D1-A0FE-45FF-B281-C8475DD245F9}" dt="2025-03-06T09:30:11.095" v="1033" actId="20577"/>
          <ac:spMkLst>
            <pc:docMk/>
            <pc:sldMk cId="2755202445" sldId="277"/>
            <ac:spMk id="9" creationId="{9B9E7F95-65F8-1509-35A5-8DD773862F99}"/>
          </ac:spMkLst>
        </pc:spChg>
      </pc:sldChg>
      <pc:sldChg chg="del">
        <pc:chgData name="Guus de Ruiter" userId="d3cdf690-f811-43df-9415-0294c9413e49" providerId="ADAL" clId="{4C4B62D1-A0FE-45FF-B281-C8475DD245F9}" dt="2025-03-06T09:31:26.839" v="1042" actId="47"/>
        <pc:sldMkLst>
          <pc:docMk/>
          <pc:sldMk cId="2419671700" sldId="296"/>
        </pc:sldMkLst>
      </pc:sldChg>
      <pc:sldChg chg="delSp modSp mod">
        <pc:chgData name="Guus de Ruiter" userId="d3cdf690-f811-43df-9415-0294c9413e49" providerId="ADAL" clId="{4C4B62D1-A0FE-45FF-B281-C8475DD245F9}" dt="2025-03-06T09:27:24.176" v="1018" actId="14100"/>
        <pc:sldMkLst>
          <pc:docMk/>
          <pc:sldMk cId="496909824" sldId="304"/>
        </pc:sldMkLst>
        <pc:spChg chg="mod">
          <ac:chgData name="Guus de Ruiter" userId="d3cdf690-f811-43df-9415-0294c9413e49" providerId="ADAL" clId="{4C4B62D1-A0FE-45FF-B281-C8475DD245F9}" dt="2025-03-06T08:48:47.117" v="48" actId="1076"/>
          <ac:spMkLst>
            <pc:docMk/>
            <pc:sldMk cId="496909824" sldId="304"/>
            <ac:spMk id="9" creationId="{7F0934E4-5915-26E5-3E0D-BB29F7AF2993}"/>
          </ac:spMkLst>
        </pc:spChg>
        <pc:spChg chg="mod">
          <ac:chgData name="Guus de Ruiter" userId="d3cdf690-f811-43df-9415-0294c9413e49" providerId="ADAL" clId="{4C4B62D1-A0FE-45FF-B281-C8475DD245F9}" dt="2025-03-06T09:27:24.176" v="1018" actId="14100"/>
          <ac:spMkLst>
            <pc:docMk/>
            <pc:sldMk cId="496909824" sldId="304"/>
            <ac:spMk id="10" creationId="{2DBF13C6-2146-902A-029A-A5263FA3836D}"/>
          </ac:spMkLst>
        </pc:spChg>
        <pc:graphicFrameChg chg="mod modGraphic">
          <ac:chgData name="Guus de Ruiter" userId="d3cdf690-f811-43df-9415-0294c9413e49" providerId="ADAL" clId="{4C4B62D1-A0FE-45FF-B281-C8475DD245F9}" dt="2025-03-06T08:56:07.525" v="225" actId="207"/>
          <ac:graphicFrameMkLst>
            <pc:docMk/>
            <pc:sldMk cId="496909824" sldId="304"/>
            <ac:graphicFrameMk id="7" creationId="{0F711715-5445-65B8-3BCC-11A8F2BCD791}"/>
          </ac:graphicFrameMkLst>
        </pc:graphicFrameChg>
      </pc:sldChg>
      <pc:sldChg chg="modSp mod">
        <pc:chgData name="Guus de Ruiter" userId="d3cdf690-f811-43df-9415-0294c9413e49" providerId="ADAL" clId="{4C4B62D1-A0FE-45FF-B281-C8475DD245F9}" dt="2025-03-06T09:31:47.987" v="1044" actId="20577"/>
        <pc:sldMkLst>
          <pc:docMk/>
          <pc:sldMk cId="504091568" sldId="305"/>
        </pc:sldMkLst>
        <pc:spChg chg="mod">
          <ac:chgData name="Guus de Ruiter" userId="d3cdf690-f811-43df-9415-0294c9413e49" providerId="ADAL" clId="{4C4B62D1-A0FE-45FF-B281-C8475DD245F9}" dt="2025-03-06T09:31:47.987" v="1044" actId="20577"/>
          <ac:spMkLst>
            <pc:docMk/>
            <pc:sldMk cId="504091568" sldId="305"/>
            <ac:spMk id="7" creationId="{F2F4E6A5-816A-7681-0100-0CFFA6434BFA}"/>
          </ac:spMkLst>
        </pc:spChg>
      </pc:sldChg>
      <pc:sldChg chg="addSp modSp mod">
        <pc:chgData name="Guus de Ruiter" userId="d3cdf690-f811-43df-9415-0294c9413e49" providerId="ADAL" clId="{4C4B62D1-A0FE-45FF-B281-C8475DD245F9}" dt="2025-03-06T09:27:19.329" v="1017" actId="14100"/>
        <pc:sldMkLst>
          <pc:docMk/>
          <pc:sldMk cId="3523606202" sldId="306"/>
        </pc:sldMkLst>
        <pc:spChg chg="add mod">
          <ac:chgData name="Guus de Ruiter" userId="d3cdf690-f811-43df-9415-0294c9413e49" providerId="ADAL" clId="{4C4B62D1-A0FE-45FF-B281-C8475DD245F9}" dt="2025-03-06T09:25:33.432" v="983" actId="1076"/>
          <ac:spMkLst>
            <pc:docMk/>
            <pc:sldMk cId="3523606202" sldId="306"/>
            <ac:spMk id="3" creationId="{DF0E8F25-B94C-03CF-2284-519A6343FD04}"/>
          </ac:spMkLst>
        </pc:spChg>
        <pc:spChg chg="mod">
          <ac:chgData name="Guus de Ruiter" userId="d3cdf690-f811-43df-9415-0294c9413e49" providerId="ADAL" clId="{4C4B62D1-A0FE-45FF-B281-C8475DD245F9}" dt="2025-03-06T09:03:03.674" v="539" actId="6549"/>
          <ac:spMkLst>
            <pc:docMk/>
            <pc:sldMk cId="3523606202" sldId="306"/>
            <ac:spMk id="8" creationId="{AB2DE13C-4C77-7A3D-D02F-78CB7264EA34}"/>
          </ac:spMkLst>
        </pc:spChg>
        <pc:spChg chg="mod">
          <ac:chgData name="Guus de Ruiter" userId="d3cdf690-f811-43df-9415-0294c9413e49" providerId="ADAL" clId="{4C4B62D1-A0FE-45FF-B281-C8475DD245F9}" dt="2025-03-06T09:27:19.329" v="1017" actId="14100"/>
          <ac:spMkLst>
            <pc:docMk/>
            <pc:sldMk cId="3523606202" sldId="306"/>
            <ac:spMk id="14" creationId="{6BB84297-2BAF-9007-FF4F-894FA301F38B}"/>
          </ac:spMkLst>
        </pc:spChg>
        <pc:graphicFrameChg chg="mod modGraphic">
          <ac:chgData name="Guus de Ruiter" userId="d3cdf690-f811-43df-9415-0294c9413e49" providerId="ADAL" clId="{4C4B62D1-A0FE-45FF-B281-C8475DD245F9}" dt="2025-03-06T09:25:08.909" v="973"/>
          <ac:graphicFrameMkLst>
            <pc:docMk/>
            <pc:sldMk cId="3523606202" sldId="306"/>
            <ac:graphicFrameMk id="13" creationId="{550D25B4-ED32-CB9E-93F3-B90007926B6B}"/>
          </ac:graphicFrameMkLst>
        </pc:graphicFrameChg>
      </pc:sldChg>
    </pc:docChg>
  </pc:docChgLst>
  <pc:docChgLst>
    <pc:chgData name="Guus de Ruiter" userId="d3cdf690-f811-43df-9415-0294c9413e49" providerId="ADAL" clId="{4A7B9103-A5ED-4805-9FC9-4A23B0ECEB4A}"/>
    <pc:docChg chg="undo custSel addSld modSld">
      <pc:chgData name="Guus de Ruiter" userId="d3cdf690-f811-43df-9415-0294c9413e49" providerId="ADAL" clId="{4A7B9103-A5ED-4805-9FC9-4A23B0ECEB4A}" dt="2025-03-24T13:55:20.788" v="2384" actId="20577"/>
      <pc:docMkLst>
        <pc:docMk/>
      </pc:docMkLst>
      <pc:sldChg chg="addSp delSp modSp mod">
        <pc:chgData name="Guus de Ruiter" userId="d3cdf690-f811-43df-9415-0294c9413e49" providerId="ADAL" clId="{4A7B9103-A5ED-4805-9FC9-4A23B0ECEB4A}" dt="2025-03-24T13:49:01.150" v="2194" actId="1076"/>
        <pc:sldMkLst>
          <pc:docMk/>
          <pc:sldMk cId="2755202445" sldId="277"/>
        </pc:sldMkLst>
        <pc:spChg chg="mod">
          <ac:chgData name="Guus de Ruiter" userId="d3cdf690-f811-43df-9415-0294c9413e49" providerId="ADAL" clId="{4A7B9103-A5ED-4805-9FC9-4A23B0ECEB4A}" dt="2025-03-24T13:48:53.909" v="2193" actId="20577"/>
          <ac:spMkLst>
            <pc:docMk/>
            <pc:sldMk cId="2755202445" sldId="277"/>
            <ac:spMk id="4" creationId="{00000000-0000-0000-0000-000000000000}"/>
          </ac:spMkLst>
        </pc:spChg>
        <pc:spChg chg="mod">
          <ac:chgData name="Guus de Ruiter" userId="d3cdf690-f811-43df-9415-0294c9413e49" providerId="ADAL" clId="{4A7B9103-A5ED-4805-9FC9-4A23B0ECEB4A}" dt="2025-03-24T13:19:25.304" v="2123" actId="1076"/>
          <ac:spMkLst>
            <pc:docMk/>
            <pc:sldMk cId="2755202445" sldId="277"/>
            <ac:spMk id="9" creationId="{9B9E7F95-65F8-1509-35A5-8DD773862F99}"/>
          </ac:spMkLst>
        </pc:spChg>
        <pc:graphicFrameChg chg="add mod modGraphic">
          <ac:chgData name="Guus de Ruiter" userId="d3cdf690-f811-43df-9415-0294c9413e49" providerId="ADAL" clId="{4A7B9103-A5ED-4805-9FC9-4A23B0ECEB4A}" dt="2025-03-24T13:49:01.150" v="2194" actId="1076"/>
          <ac:graphicFrameMkLst>
            <pc:docMk/>
            <pc:sldMk cId="2755202445" sldId="277"/>
            <ac:graphicFrameMk id="10" creationId="{E6F85B72-98DB-4195-7D49-286186D0D13F}"/>
          </ac:graphicFrameMkLst>
        </pc:graphicFrameChg>
      </pc:sldChg>
      <pc:sldChg chg="modSp mod">
        <pc:chgData name="Guus de Ruiter" userId="d3cdf690-f811-43df-9415-0294c9413e49" providerId="ADAL" clId="{4A7B9103-A5ED-4805-9FC9-4A23B0ECEB4A}" dt="2025-03-24T13:55:01.452" v="2375" actId="115"/>
        <pc:sldMkLst>
          <pc:docMk/>
          <pc:sldMk cId="496909824" sldId="304"/>
        </pc:sldMkLst>
        <pc:spChg chg="mod">
          <ac:chgData name="Guus de Ruiter" userId="d3cdf690-f811-43df-9415-0294c9413e49" providerId="ADAL" clId="{4A7B9103-A5ED-4805-9FC9-4A23B0ECEB4A}" dt="2025-03-24T13:51:52.713" v="2319" actId="20577"/>
          <ac:spMkLst>
            <pc:docMk/>
            <pc:sldMk cId="496909824" sldId="304"/>
            <ac:spMk id="9" creationId="{7F0934E4-5915-26E5-3E0D-BB29F7AF2993}"/>
          </ac:spMkLst>
        </pc:spChg>
        <pc:spChg chg="mod">
          <ac:chgData name="Guus de Ruiter" userId="d3cdf690-f811-43df-9415-0294c9413e49" providerId="ADAL" clId="{4A7B9103-A5ED-4805-9FC9-4A23B0ECEB4A}" dt="2025-03-24T13:49:17.893" v="2195" actId="20577"/>
          <ac:spMkLst>
            <pc:docMk/>
            <pc:sldMk cId="496909824" sldId="304"/>
            <ac:spMk id="10" creationId="{2DBF13C6-2146-902A-029A-A5263FA3836D}"/>
          </ac:spMkLst>
        </pc:spChg>
        <pc:graphicFrameChg chg="modGraphic">
          <ac:chgData name="Guus de Ruiter" userId="d3cdf690-f811-43df-9415-0294c9413e49" providerId="ADAL" clId="{4A7B9103-A5ED-4805-9FC9-4A23B0ECEB4A}" dt="2025-03-24T13:55:01.452" v="2375" actId="115"/>
          <ac:graphicFrameMkLst>
            <pc:docMk/>
            <pc:sldMk cId="496909824" sldId="304"/>
            <ac:graphicFrameMk id="7" creationId="{0F711715-5445-65B8-3BCC-11A8F2BCD791}"/>
          </ac:graphicFrameMkLst>
        </pc:graphicFrameChg>
      </pc:sldChg>
      <pc:sldChg chg="modSp mod">
        <pc:chgData name="Guus de Ruiter" userId="d3cdf690-f811-43df-9415-0294c9413e49" providerId="ADAL" clId="{4A7B9103-A5ED-4805-9FC9-4A23B0ECEB4A}" dt="2025-03-24T12:36:00.895" v="279" actId="21"/>
        <pc:sldMkLst>
          <pc:docMk/>
          <pc:sldMk cId="504091568" sldId="305"/>
        </pc:sldMkLst>
        <pc:spChg chg="mod">
          <ac:chgData name="Guus de Ruiter" userId="d3cdf690-f811-43df-9415-0294c9413e49" providerId="ADAL" clId="{4A7B9103-A5ED-4805-9FC9-4A23B0ECEB4A}" dt="2025-03-24T12:36:00.895" v="279" actId="21"/>
          <ac:spMkLst>
            <pc:docMk/>
            <pc:sldMk cId="504091568" sldId="305"/>
            <ac:spMk id="7" creationId="{F2F4E6A5-816A-7681-0100-0CFFA6434BFA}"/>
          </ac:spMkLst>
        </pc:spChg>
      </pc:sldChg>
      <pc:sldChg chg="modSp mod">
        <pc:chgData name="Guus de Ruiter" userId="d3cdf690-f811-43df-9415-0294c9413e49" providerId="ADAL" clId="{4A7B9103-A5ED-4805-9FC9-4A23B0ECEB4A}" dt="2025-03-24T13:55:20.788" v="2384" actId="20577"/>
        <pc:sldMkLst>
          <pc:docMk/>
          <pc:sldMk cId="3523606202" sldId="306"/>
        </pc:sldMkLst>
        <pc:spChg chg="mod">
          <ac:chgData name="Guus de Ruiter" userId="d3cdf690-f811-43df-9415-0294c9413e49" providerId="ADAL" clId="{4A7B9103-A5ED-4805-9FC9-4A23B0ECEB4A}" dt="2025-03-24T13:53:21.498" v="2323" actId="6549"/>
          <ac:spMkLst>
            <pc:docMk/>
            <pc:sldMk cId="3523606202" sldId="306"/>
            <ac:spMk id="3" creationId="{DF0E8F25-B94C-03CF-2284-519A6343FD04}"/>
          </ac:spMkLst>
        </pc:spChg>
        <pc:spChg chg="mod">
          <ac:chgData name="Guus de Ruiter" userId="d3cdf690-f811-43df-9415-0294c9413e49" providerId="ADAL" clId="{4A7B9103-A5ED-4805-9FC9-4A23B0ECEB4A}" dt="2025-03-24T13:54:53.006" v="2374" actId="20577"/>
          <ac:spMkLst>
            <pc:docMk/>
            <pc:sldMk cId="3523606202" sldId="306"/>
            <ac:spMk id="8" creationId="{AB2DE13C-4C77-7A3D-D02F-78CB7264EA34}"/>
          </ac:spMkLst>
        </pc:spChg>
        <pc:graphicFrameChg chg="modGraphic">
          <ac:chgData name="Guus de Ruiter" userId="d3cdf690-f811-43df-9415-0294c9413e49" providerId="ADAL" clId="{4A7B9103-A5ED-4805-9FC9-4A23B0ECEB4A}" dt="2025-03-24T13:55:20.788" v="2384" actId="20577"/>
          <ac:graphicFrameMkLst>
            <pc:docMk/>
            <pc:sldMk cId="3523606202" sldId="306"/>
            <ac:graphicFrameMk id="13" creationId="{550D25B4-ED32-CB9E-93F3-B90007926B6B}"/>
          </ac:graphicFrameMkLst>
        </pc:graphicFrameChg>
      </pc:sldChg>
      <pc:sldChg chg="modSp new mod">
        <pc:chgData name="Guus de Ruiter" userId="d3cdf690-f811-43df-9415-0294c9413e49" providerId="ADAL" clId="{4A7B9103-A5ED-4805-9FC9-4A23B0ECEB4A}" dt="2025-03-24T12:54:41.054" v="1454" actId="20577"/>
        <pc:sldMkLst>
          <pc:docMk/>
          <pc:sldMk cId="3913231517" sldId="307"/>
        </pc:sldMkLst>
        <pc:spChg chg="mod">
          <ac:chgData name="Guus de Ruiter" userId="d3cdf690-f811-43df-9415-0294c9413e49" providerId="ADAL" clId="{4A7B9103-A5ED-4805-9FC9-4A23B0ECEB4A}" dt="2025-03-24T12:36:08.822" v="290" actId="20577"/>
          <ac:spMkLst>
            <pc:docMk/>
            <pc:sldMk cId="3913231517" sldId="307"/>
            <ac:spMk id="2" creationId="{86460F3D-349E-86D4-07E3-D1657DAA4BB5}"/>
          </ac:spMkLst>
        </pc:spChg>
        <pc:spChg chg="mod">
          <ac:chgData name="Guus de Ruiter" userId="d3cdf690-f811-43df-9415-0294c9413e49" providerId="ADAL" clId="{4A7B9103-A5ED-4805-9FC9-4A23B0ECEB4A}" dt="2025-03-24T12:54:41.054" v="1454" actId="20577"/>
          <ac:spMkLst>
            <pc:docMk/>
            <pc:sldMk cId="3913231517" sldId="307"/>
            <ac:spMk id="3" creationId="{93F81793-7868-1183-C699-177DF86013B4}"/>
          </ac:spMkLst>
        </pc:spChg>
      </pc:sldChg>
    </pc:docChg>
  </pc:docChgLst>
  <pc:docChgLst>
    <pc:chgData name="Guus de Ruiter" userId="S::g.de.ruiter@vektis.nl::d3cdf690-f811-43df-9415-0294c9413e49" providerId="AD" clId="Web-{71F9E183-174D-4CA4-7697-BB40C64875BE}"/>
    <pc:docChg chg="addSld delSld modSld">
      <pc:chgData name="Guus de Ruiter" userId="S::g.de.ruiter@vektis.nl::d3cdf690-f811-43df-9415-0294c9413e49" providerId="AD" clId="Web-{71F9E183-174D-4CA4-7697-BB40C64875BE}" dt="2025-02-18T10:08:34.343" v="230"/>
      <pc:docMkLst>
        <pc:docMk/>
      </pc:docMkLst>
      <pc:sldChg chg="modSp">
        <pc:chgData name="Guus de Ruiter" userId="S::g.de.ruiter@vektis.nl::d3cdf690-f811-43df-9415-0294c9413e49" providerId="AD" clId="Web-{71F9E183-174D-4CA4-7697-BB40C64875BE}" dt="2025-02-13T12:02:58.159" v="22" actId="14100"/>
        <pc:sldMkLst>
          <pc:docMk/>
          <pc:sldMk cId="2084346392" sldId="256"/>
        </pc:sldMkLst>
      </pc:sldChg>
      <pc:sldChg chg="modSp add del">
        <pc:chgData name="Guus de Ruiter" userId="S::g.de.ruiter@vektis.nl::d3cdf690-f811-43df-9415-0294c9413e49" providerId="AD" clId="Web-{71F9E183-174D-4CA4-7697-BB40C64875BE}" dt="2025-02-13T13:17:00.091" v="63"/>
        <pc:sldMkLst>
          <pc:docMk/>
          <pc:sldMk cId="2099969425" sldId="258"/>
        </pc:sldMkLst>
        <pc:spChg chg="mod">
          <ac:chgData name="Guus de Ruiter" userId="S::g.de.ruiter@vektis.nl::d3cdf690-f811-43df-9415-0294c9413e49" providerId="AD" clId="Web-{71F9E183-174D-4CA4-7697-BB40C64875BE}" dt="2025-02-13T12:08:13.107" v="23" actId="20577"/>
          <ac:spMkLst>
            <pc:docMk/>
            <pc:sldMk cId="2099969425" sldId="258"/>
            <ac:spMk id="5" creationId="{00000000-0000-0000-0000-000000000000}"/>
          </ac:spMkLst>
        </pc:spChg>
      </pc:sldChg>
      <pc:sldChg chg="add del">
        <pc:chgData name="Guus de Ruiter" userId="S::g.de.ruiter@vektis.nl::d3cdf690-f811-43df-9415-0294c9413e49" providerId="AD" clId="Web-{71F9E183-174D-4CA4-7697-BB40C64875BE}" dt="2025-02-13T13:18:26.984" v="96"/>
        <pc:sldMkLst>
          <pc:docMk/>
          <pc:sldMk cId="714632374" sldId="259"/>
        </pc:sldMkLst>
      </pc:sldChg>
      <pc:sldChg chg="delSp modSp">
        <pc:chgData name="Guus de Ruiter" userId="S::g.de.ruiter@vektis.nl::d3cdf690-f811-43df-9415-0294c9413e49" providerId="AD" clId="Web-{71F9E183-174D-4CA4-7697-BB40C64875BE}" dt="2025-02-13T12:24:55.341" v="31"/>
        <pc:sldMkLst>
          <pc:docMk/>
          <pc:sldMk cId="1629100471" sldId="262"/>
        </pc:sldMkLst>
      </pc:sldChg>
      <pc:sldChg chg="add del">
        <pc:chgData name="Guus de Ruiter" userId="S::g.de.ruiter@vektis.nl::d3cdf690-f811-43df-9415-0294c9413e49" providerId="AD" clId="Web-{71F9E183-174D-4CA4-7697-BB40C64875BE}" dt="2025-02-13T13:17:53.858" v="90"/>
        <pc:sldMkLst>
          <pc:docMk/>
          <pc:sldMk cId="2755202445" sldId="277"/>
        </pc:sldMkLst>
      </pc:sldChg>
      <pc:sldChg chg="add del">
        <pc:chgData name="Guus de Ruiter" userId="S::g.de.ruiter@vektis.nl::d3cdf690-f811-43df-9415-0294c9413e49" providerId="AD" clId="Web-{71F9E183-174D-4CA4-7697-BB40C64875BE}" dt="2025-02-13T13:18:27" v="97"/>
        <pc:sldMkLst>
          <pc:docMk/>
          <pc:sldMk cId="3118383476" sldId="279"/>
        </pc:sldMkLst>
      </pc:sldChg>
      <pc:sldChg chg="addSp modSp add del">
        <pc:chgData name="Guus de Ruiter" userId="S::g.de.ruiter@vektis.nl::d3cdf690-f811-43df-9415-0294c9413e49" providerId="AD" clId="Web-{71F9E183-174D-4CA4-7697-BB40C64875BE}" dt="2025-02-18T10:08:34.343" v="230"/>
        <pc:sldMkLst>
          <pc:docMk/>
          <pc:sldMk cId="1468232301" sldId="282"/>
        </pc:sldMkLst>
      </pc:sldChg>
      <pc:sldChg chg="add del">
        <pc:chgData name="Guus de Ruiter" userId="S::g.de.ruiter@vektis.nl::d3cdf690-f811-43df-9415-0294c9413e49" providerId="AD" clId="Web-{71F9E183-174D-4CA4-7697-BB40C64875BE}" dt="2025-02-13T13:18:27.031" v="99"/>
        <pc:sldMkLst>
          <pc:docMk/>
          <pc:sldMk cId="1547821164" sldId="283"/>
        </pc:sldMkLst>
      </pc:sldChg>
      <pc:sldChg chg="add del">
        <pc:chgData name="Guus de Ruiter" userId="S::g.de.ruiter@vektis.nl::d3cdf690-f811-43df-9415-0294c9413e49" providerId="AD" clId="Web-{71F9E183-174D-4CA4-7697-BB40C64875BE}" dt="2025-02-13T13:18:27.046" v="100"/>
        <pc:sldMkLst>
          <pc:docMk/>
          <pc:sldMk cId="231264200" sldId="284"/>
        </pc:sldMkLst>
      </pc:sldChg>
      <pc:sldChg chg="add del">
        <pc:chgData name="Guus de Ruiter" userId="S::g.de.ruiter@vektis.nl::d3cdf690-f811-43df-9415-0294c9413e49" providerId="AD" clId="Web-{71F9E183-174D-4CA4-7697-BB40C64875BE}" dt="2025-02-13T13:16:47.684" v="48"/>
        <pc:sldMkLst>
          <pc:docMk/>
          <pc:sldMk cId="128141" sldId="285"/>
        </pc:sldMkLst>
      </pc:sldChg>
      <pc:sldChg chg="add del">
        <pc:chgData name="Guus de Ruiter" userId="S::g.de.ruiter@vektis.nl::d3cdf690-f811-43df-9415-0294c9413e49" providerId="AD" clId="Web-{71F9E183-174D-4CA4-7697-BB40C64875BE}" dt="2025-02-13T13:16:47.715" v="50"/>
        <pc:sldMkLst>
          <pc:docMk/>
          <pc:sldMk cId="612308733" sldId="286"/>
        </pc:sldMkLst>
      </pc:sldChg>
      <pc:sldChg chg="modSp add del">
        <pc:chgData name="Guus de Ruiter" userId="S::g.de.ruiter@vektis.nl::d3cdf690-f811-43df-9415-0294c9413e49" providerId="AD" clId="Web-{71F9E183-174D-4CA4-7697-BB40C64875BE}" dt="2025-02-13T13:17:26.185" v="88" actId="20577"/>
        <pc:sldMkLst>
          <pc:docMk/>
          <pc:sldMk cId="2154564838" sldId="287"/>
        </pc:sldMkLst>
      </pc:sldChg>
      <pc:sldChg chg="modSp add del">
        <pc:chgData name="Guus de Ruiter" userId="S::g.de.ruiter@vektis.nl::d3cdf690-f811-43df-9415-0294c9413e49" providerId="AD" clId="Web-{71F9E183-174D-4CA4-7697-BB40C64875BE}" dt="2025-02-13T13:16:47.762" v="53"/>
        <pc:sldMkLst>
          <pc:docMk/>
          <pc:sldMk cId="908364832" sldId="288"/>
        </pc:sldMkLst>
      </pc:sldChg>
      <pc:sldChg chg="add del">
        <pc:chgData name="Guus de Ruiter" userId="S::g.de.ruiter@vektis.nl::d3cdf690-f811-43df-9415-0294c9413e49" providerId="AD" clId="Web-{71F9E183-174D-4CA4-7697-BB40C64875BE}" dt="2025-02-13T13:16:47.794" v="54"/>
        <pc:sldMkLst>
          <pc:docMk/>
          <pc:sldMk cId="2605111476" sldId="289"/>
        </pc:sldMkLst>
      </pc:sldChg>
      <pc:sldChg chg="add del">
        <pc:chgData name="Guus de Ruiter" userId="S::g.de.ruiter@vektis.nl::d3cdf690-f811-43df-9415-0294c9413e49" providerId="AD" clId="Web-{71F9E183-174D-4CA4-7697-BB40C64875BE}" dt="2025-02-13T13:16:47.840" v="56"/>
        <pc:sldMkLst>
          <pc:docMk/>
          <pc:sldMk cId="1793580611" sldId="290"/>
        </pc:sldMkLst>
      </pc:sldChg>
      <pc:sldChg chg="add del">
        <pc:chgData name="Guus de Ruiter" userId="S::g.de.ruiter@vektis.nl::d3cdf690-f811-43df-9415-0294c9413e49" providerId="AD" clId="Web-{71F9E183-174D-4CA4-7697-BB40C64875BE}" dt="2025-02-13T13:16:47.856" v="57"/>
        <pc:sldMkLst>
          <pc:docMk/>
          <pc:sldMk cId="2531534015" sldId="291"/>
        </pc:sldMkLst>
      </pc:sldChg>
      <pc:sldChg chg="add del">
        <pc:chgData name="Guus de Ruiter" userId="S::g.de.ruiter@vektis.nl::d3cdf690-f811-43df-9415-0294c9413e49" providerId="AD" clId="Web-{71F9E183-174D-4CA4-7697-BB40C64875BE}" dt="2025-02-13T13:16:47.887" v="58"/>
        <pc:sldMkLst>
          <pc:docMk/>
          <pc:sldMk cId="2621192103" sldId="292"/>
        </pc:sldMkLst>
      </pc:sldChg>
      <pc:sldChg chg="add del">
        <pc:chgData name="Guus de Ruiter" userId="S::g.de.ruiter@vektis.nl::d3cdf690-f811-43df-9415-0294c9413e49" providerId="AD" clId="Web-{71F9E183-174D-4CA4-7697-BB40C64875BE}" dt="2025-02-13T13:16:47.903" v="59"/>
        <pc:sldMkLst>
          <pc:docMk/>
          <pc:sldMk cId="1808720705" sldId="293"/>
        </pc:sldMkLst>
      </pc:sldChg>
      <pc:sldChg chg="add del">
        <pc:chgData name="Guus de Ruiter" userId="S::g.de.ruiter@vektis.nl::d3cdf690-f811-43df-9415-0294c9413e49" providerId="AD" clId="Web-{71F9E183-174D-4CA4-7697-BB40C64875BE}" dt="2025-02-13T13:16:47.934" v="60"/>
        <pc:sldMkLst>
          <pc:docMk/>
          <pc:sldMk cId="4200023682" sldId="294"/>
        </pc:sldMkLst>
      </pc:sldChg>
      <pc:sldChg chg="add del">
        <pc:chgData name="Guus de Ruiter" userId="S::g.de.ruiter@vektis.nl::d3cdf690-f811-43df-9415-0294c9413e49" providerId="AD" clId="Web-{71F9E183-174D-4CA4-7697-BB40C64875BE}" dt="2025-02-13T13:16:47.950" v="61"/>
        <pc:sldMkLst>
          <pc:docMk/>
          <pc:sldMk cId="4059954512" sldId="295"/>
        </pc:sldMkLst>
      </pc:sldChg>
      <pc:sldChg chg="add del">
        <pc:chgData name="Guus de Ruiter" userId="S::g.de.ruiter@vektis.nl::d3cdf690-f811-43df-9415-0294c9413e49" providerId="AD" clId="Web-{71F9E183-174D-4CA4-7697-BB40C64875BE}" dt="2025-02-13T13:16:47.731" v="51"/>
        <pc:sldMkLst>
          <pc:docMk/>
          <pc:sldMk cId="3532580855" sldId="298"/>
        </pc:sldMkLst>
      </pc:sldChg>
      <pc:sldChg chg="add del">
        <pc:chgData name="Guus de Ruiter" userId="S::g.de.ruiter@vektis.nl::d3cdf690-f811-43df-9415-0294c9413e49" providerId="AD" clId="Web-{71F9E183-174D-4CA4-7697-BB40C64875BE}" dt="2025-02-13T13:16:47.825" v="55"/>
        <pc:sldMkLst>
          <pc:docMk/>
          <pc:sldMk cId="1034070837" sldId="301"/>
        </pc:sldMkLst>
      </pc:sldChg>
      <pc:sldChg chg="add del">
        <pc:chgData name="Guus de Ruiter" userId="S::g.de.ruiter@vektis.nl::d3cdf690-f811-43df-9415-0294c9413e49" providerId="AD" clId="Web-{71F9E183-174D-4CA4-7697-BB40C64875BE}" dt="2025-02-13T13:16:47.700" v="49"/>
        <pc:sldMkLst>
          <pc:docMk/>
          <pc:sldMk cId="3782462632" sldId="302"/>
        </pc:sldMkLst>
      </pc:sldChg>
      <pc:sldChg chg="add del">
        <pc:chgData name="Guus de Ruiter" userId="S::g.de.ruiter@vektis.nl::d3cdf690-f811-43df-9415-0294c9413e49" providerId="AD" clId="Web-{71F9E183-174D-4CA4-7697-BB40C64875BE}" dt="2025-02-13T13:16:47.747" v="52"/>
        <pc:sldMkLst>
          <pc:docMk/>
          <pc:sldMk cId="4203536554" sldId="303"/>
        </pc:sldMkLst>
      </pc:sldChg>
    </pc:docChg>
  </pc:docChgLst>
  <pc:docChgLst>
    <pc:chgData name="Francien Flokstra" userId="0fad440d-3a36-4975-925c-222a3d80951d" providerId="ADAL" clId="{0C6BEA50-414F-48EA-BE0B-4FE5FDB00105}"/>
    <pc:docChg chg="modSld">
      <pc:chgData name="Francien Flokstra" userId="0fad440d-3a36-4975-925c-222a3d80951d" providerId="ADAL" clId="{0C6BEA50-414F-48EA-BE0B-4FE5FDB00105}" dt="2025-03-06T09:26:13.114" v="25" actId="20577"/>
      <pc:docMkLst>
        <pc:docMk/>
      </pc:docMkLst>
      <pc:sldChg chg="modSp mod">
        <pc:chgData name="Francien Flokstra" userId="0fad440d-3a36-4975-925c-222a3d80951d" providerId="ADAL" clId="{0C6BEA50-414F-48EA-BE0B-4FE5FDB00105}" dt="2025-03-06T09:26:13.114" v="25" actId="20577"/>
        <pc:sldMkLst>
          <pc:docMk/>
          <pc:sldMk cId="496909824" sldId="304"/>
        </pc:sldMkLst>
        <pc:spChg chg="mod">
          <ac:chgData name="Francien Flokstra" userId="0fad440d-3a36-4975-925c-222a3d80951d" providerId="ADAL" clId="{0C6BEA50-414F-48EA-BE0B-4FE5FDB00105}" dt="2025-03-06T09:26:13.114" v="25" actId="20577"/>
          <ac:spMkLst>
            <pc:docMk/>
            <pc:sldMk cId="496909824" sldId="304"/>
            <ac:spMk id="9" creationId="{7F0934E4-5915-26E5-3E0D-BB29F7AF2993}"/>
          </ac:spMkLst>
        </pc:spChg>
      </pc:sldChg>
      <pc:sldChg chg="modSp mod">
        <pc:chgData name="Francien Flokstra" userId="0fad440d-3a36-4975-925c-222a3d80951d" providerId="ADAL" clId="{0C6BEA50-414F-48EA-BE0B-4FE5FDB00105}" dt="2025-03-06T09:25:24.999" v="24" actId="20577"/>
        <pc:sldMkLst>
          <pc:docMk/>
          <pc:sldMk cId="3523606202" sldId="306"/>
        </pc:sldMkLst>
        <pc:graphicFrameChg chg="mod modGraphic">
          <ac:chgData name="Francien Flokstra" userId="0fad440d-3a36-4975-925c-222a3d80951d" providerId="ADAL" clId="{0C6BEA50-414F-48EA-BE0B-4FE5FDB00105}" dt="2025-03-06T09:25:24.999" v="24" actId="20577"/>
          <ac:graphicFrameMkLst>
            <pc:docMk/>
            <pc:sldMk cId="3523606202" sldId="306"/>
            <ac:graphicFrameMk id="13" creationId="{550D25B4-ED32-CB9E-93F3-B90007926B6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28C3B-5990-C84A-A742-A40133697D4B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96EB1-050C-1243-9EDE-0BB4F59DE2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9754" cy="4440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00" y="849600"/>
            <a:ext cx="7495200" cy="1278000"/>
          </a:xfrm>
        </p:spPr>
        <p:txBody>
          <a:bodyPr wrap="square"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578" y="3003550"/>
            <a:ext cx="2602243" cy="863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922" y="368832"/>
            <a:ext cx="7470245" cy="526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4838" y="896400"/>
            <a:ext cx="3657676" cy="43180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621" y="1328200"/>
            <a:ext cx="3653894" cy="2719925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9950" y="896400"/>
            <a:ext cx="3600000" cy="43200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9950" y="1328200"/>
            <a:ext cx="3600450" cy="2719925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068" y="369123"/>
            <a:ext cx="7474332" cy="5257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855" y="896399"/>
            <a:ext cx="3641195" cy="1620000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827088" y="2598468"/>
            <a:ext cx="7453312" cy="0"/>
          </a:xfrm>
          <a:prstGeom prst="line">
            <a:avLst/>
          </a:prstGeom>
          <a:ln w="34925" cmpd="sng">
            <a:solidFill>
              <a:srgbClr val="462B3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 userDrawn="1"/>
        </p:nvCxnSpPr>
        <p:spPr>
          <a:xfrm>
            <a:off x="4572000" y="896399"/>
            <a:ext cx="0" cy="3404139"/>
          </a:xfrm>
          <a:prstGeom prst="line">
            <a:avLst/>
          </a:prstGeom>
          <a:ln w="34925" cmpd="sng">
            <a:solidFill>
              <a:srgbClr val="462B3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823001" y="2683455"/>
            <a:ext cx="3636816" cy="1618633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4679950" y="896398"/>
            <a:ext cx="3600452" cy="1620000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5"/>
          </p:nvPr>
        </p:nvSpPr>
        <p:spPr>
          <a:xfrm>
            <a:off x="4679949" y="2683455"/>
            <a:ext cx="3600452" cy="1620000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922" y="368833"/>
            <a:ext cx="3658127" cy="907517"/>
          </a:xfrm>
        </p:spPr>
        <p:txBody>
          <a:bodyPr wrap="square"/>
          <a:lstStyle/>
          <a:p>
            <a:r>
              <a:rPr lang="nl-NL"/>
              <a:t>Klikken om de titelstijl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855" y="1276350"/>
            <a:ext cx="3641194" cy="2771775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411164"/>
            <a:ext cx="3816350" cy="3636962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923" y="368834"/>
            <a:ext cx="7474477" cy="4725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855" y="842964"/>
            <a:ext cx="3636961" cy="3457574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842963"/>
            <a:ext cx="3600450" cy="3456000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923" y="368833"/>
            <a:ext cx="7690377" cy="474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855" y="842964"/>
            <a:ext cx="7669212" cy="3457574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923" y="368833"/>
            <a:ext cx="7474477" cy="4783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7" y="842964"/>
            <a:ext cx="2340000" cy="1655999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7087" y="2699568"/>
            <a:ext cx="2340000" cy="1655999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383756" y="842169"/>
            <a:ext cx="2340000" cy="1656794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3383756" y="2699568"/>
            <a:ext cx="2340000" cy="1655204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5940425" y="848765"/>
            <a:ext cx="2339975" cy="1656000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940425" y="2699568"/>
            <a:ext cx="2339975" cy="1655202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923" y="368834"/>
            <a:ext cx="7474477" cy="526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7087" y="896400"/>
            <a:ext cx="2376488" cy="2772449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3419473" y="896400"/>
            <a:ext cx="2340000" cy="2771118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940425" y="896400"/>
            <a:ext cx="2339975" cy="2771114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en ob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925" y="302607"/>
            <a:ext cx="5124588" cy="3361572"/>
          </a:xfrm>
        </p:spPr>
        <p:txBody>
          <a:bodyPr vert="horz" lIns="0" tIns="0" rIns="0" bIns="0" rtlCol="0">
            <a:norm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7000"/>
            <a:ext cx="1012825" cy="290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en ob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341" y="460624"/>
            <a:ext cx="2704200" cy="4124534"/>
          </a:xfrm>
        </p:spPr>
        <p:txBody>
          <a:bodyPr vert="horz" lIns="0" tIns="0" rIns="0" bIns="0" rtlCol="0">
            <a:norm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312" y="127000"/>
            <a:ext cx="1012825" cy="290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 en ob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2995" y="1282928"/>
            <a:ext cx="3776482" cy="2874632"/>
          </a:xfrm>
        </p:spPr>
        <p:txBody>
          <a:bodyPr vert="horz" lIns="0" tIns="0" rIns="0" bIns="0" rtlCol="0">
            <a:norm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588" y="4289294"/>
            <a:ext cx="1012825" cy="290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9144000" cy="4436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00" y="849600"/>
            <a:ext cx="7495200" cy="1278000"/>
          </a:xfrm>
        </p:spPr>
        <p:txBody>
          <a:bodyPr wrap="square" anchor="t"/>
          <a:lstStyle>
            <a:lvl1pPr algn="l">
              <a:defRPr sz="4500">
                <a:solidFill>
                  <a:srgbClr val="462B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578" y="3003550"/>
            <a:ext cx="2602243" cy="863600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462B3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 en ob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7131" y="888085"/>
            <a:ext cx="2716886" cy="3539189"/>
          </a:xfrm>
        </p:spPr>
        <p:txBody>
          <a:bodyPr vert="horz" lIns="0" tIns="0" rIns="0" bIns="0" rtlCol="0">
            <a:norm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312" y="127000"/>
            <a:ext cx="1012825" cy="290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 en ob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23" y="1118331"/>
            <a:ext cx="4683835" cy="3065542"/>
          </a:xfrm>
        </p:spPr>
        <p:txBody>
          <a:bodyPr vert="horz" lIns="0" tIns="0" rIns="0" bIns="0" rtlCol="0">
            <a:norm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588" y="4633200"/>
            <a:ext cx="1012825" cy="290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9144000" cy="4436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00" y="849600"/>
            <a:ext cx="7668000" cy="1278000"/>
          </a:xfrm>
        </p:spPr>
        <p:txBody>
          <a:bodyPr wrap="square" anchor="t"/>
          <a:lstStyle>
            <a:lvl1pPr algn="l">
              <a:defRPr sz="4500">
                <a:solidFill>
                  <a:srgbClr val="462B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D78A89-9D57-4239-AFF6-9CCE22B6B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8821" y="2886078"/>
            <a:ext cx="4944129" cy="971141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nl-NL" sz="1400" dirty="0" smtClean="0">
                <a:solidFill>
                  <a:srgbClr val="462B30"/>
                </a:solidFill>
              </a:defRPr>
            </a:lvl1pPr>
            <a:lvl2pPr>
              <a:defRPr lang="nl-NL" sz="1350" dirty="0" smtClean="0">
                <a:latin typeface="+mn-lt"/>
                <a:ea typeface="+mn-ea"/>
                <a:cs typeface="+mn-cs"/>
              </a:defRPr>
            </a:lvl2pPr>
            <a:lvl3pPr>
              <a:defRPr lang="nl-NL" sz="1350" dirty="0" smtClean="0">
                <a:latin typeface="+mn-lt"/>
                <a:ea typeface="+mn-ea"/>
                <a:cs typeface="+mn-cs"/>
              </a:defRPr>
            </a:lvl3pPr>
            <a:lvl4pPr>
              <a:defRPr lang="nl-NL" sz="1350" dirty="0" smtClean="0">
                <a:latin typeface="+mn-lt"/>
                <a:ea typeface="+mn-ea"/>
                <a:cs typeface="+mn-cs"/>
              </a:defRPr>
            </a:lvl4pPr>
            <a:lvl5pPr>
              <a:defRPr lang="nl-NL" sz="1350" dirty="0">
                <a:latin typeface="+mn-lt"/>
                <a:ea typeface="+mn-ea"/>
                <a:cs typeface="+mn-cs"/>
              </a:defRPr>
            </a:lvl5pPr>
          </a:lstStyle>
          <a:p>
            <a:pPr marL="171450" lvl="0" indent="-171450"/>
            <a:r>
              <a:rPr lang="en-US"/>
              <a:t>Click to edit Master text styles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0853B91-30E3-4F79-B3C1-0F3678AB7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9" y="2886079"/>
            <a:ext cx="2274600" cy="971141"/>
          </a:xfrm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nl-NL" sz="1400" dirty="0" smtClean="0">
                <a:solidFill>
                  <a:srgbClr val="462B30"/>
                </a:solidFill>
              </a:defRPr>
            </a:lvl1pPr>
            <a:lvl2pPr marL="1714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2pPr>
            <a:lvl3pPr marL="5143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3pPr>
            <a:lvl4pPr marL="8572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4pPr>
            <a:lvl5pPr marL="1200150" indent="0">
              <a:buFontTx/>
              <a:buNone/>
              <a:defRPr lang="nl-NL" sz="1350" dirty="0">
                <a:latin typeface="+mn-lt"/>
                <a:ea typeface="+mn-ea"/>
                <a:cs typeface="+mn-cs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F17F4D-54CD-7C47-A440-08906EB2D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"/>
          <a:stretch/>
        </p:blipFill>
        <p:spPr>
          <a:xfrm>
            <a:off x="1" y="0"/>
            <a:ext cx="9142187" cy="443595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EF971D-934F-0F4D-9976-95F4209C0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"/>
          <a:stretch/>
        </p:blipFill>
        <p:spPr>
          <a:xfrm>
            <a:off x="0" y="0"/>
            <a:ext cx="9142187" cy="4435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00" y="849600"/>
            <a:ext cx="7668000" cy="1278000"/>
          </a:xfrm>
        </p:spPr>
        <p:txBody>
          <a:bodyPr wrap="square" anchor="t"/>
          <a:lstStyle>
            <a:lvl1pPr algn="l">
              <a:defRPr sz="4500">
                <a:solidFill>
                  <a:srgbClr val="462B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D78A89-9D57-4239-AFF6-9CCE22B6B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8821" y="2886078"/>
            <a:ext cx="4944129" cy="971141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nl-NL" sz="1400" dirty="0" smtClean="0">
                <a:solidFill>
                  <a:srgbClr val="462B30"/>
                </a:solidFill>
              </a:defRPr>
            </a:lvl1pPr>
            <a:lvl2pPr>
              <a:defRPr lang="nl-NL" sz="1350" dirty="0" smtClean="0">
                <a:latin typeface="+mn-lt"/>
                <a:ea typeface="+mn-ea"/>
                <a:cs typeface="+mn-cs"/>
              </a:defRPr>
            </a:lvl2pPr>
            <a:lvl3pPr>
              <a:defRPr lang="nl-NL" sz="1350" dirty="0" smtClean="0">
                <a:latin typeface="+mn-lt"/>
                <a:ea typeface="+mn-ea"/>
                <a:cs typeface="+mn-cs"/>
              </a:defRPr>
            </a:lvl3pPr>
            <a:lvl4pPr>
              <a:defRPr lang="nl-NL" sz="1350" dirty="0" smtClean="0">
                <a:latin typeface="+mn-lt"/>
                <a:ea typeface="+mn-ea"/>
                <a:cs typeface="+mn-cs"/>
              </a:defRPr>
            </a:lvl4pPr>
            <a:lvl5pPr>
              <a:defRPr lang="nl-NL" sz="1350" dirty="0">
                <a:latin typeface="+mn-lt"/>
                <a:ea typeface="+mn-ea"/>
                <a:cs typeface="+mn-cs"/>
              </a:defRPr>
            </a:lvl5pPr>
          </a:lstStyle>
          <a:p>
            <a:pPr marL="171450" lvl="0" indent="-171450"/>
            <a:r>
              <a:rPr lang="en-US"/>
              <a:t>Click to edit Master text styles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0853B91-30E3-4F79-B3C1-0F3678AB7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9" y="2886079"/>
            <a:ext cx="2274600" cy="971141"/>
          </a:xfrm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nl-NL" sz="1400" dirty="0" smtClean="0">
                <a:solidFill>
                  <a:srgbClr val="462B30"/>
                </a:solidFill>
              </a:defRPr>
            </a:lvl1pPr>
            <a:lvl2pPr marL="1714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2pPr>
            <a:lvl3pPr marL="5143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3pPr>
            <a:lvl4pPr marL="8572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4pPr>
            <a:lvl5pPr marL="1200150" indent="0">
              <a:buFontTx/>
              <a:buNone/>
              <a:defRPr lang="nl-NL" sz="1350" dirty="0">
                <a:latin typeface="+mn-lt"/>
                <a:ea typeface="+mn-ea"/>
                <a:cs typeface="+mn-cs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352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037F181-D60A-E246-BC73-ABF37F2BC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4440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00" y="849600"/>
            <a:ext cx="7668000" cy="1278000"/>
          </a:xfrm>
        </p:spPr>
        <p:txBody>
          <a:bodyPr wrap="square"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D78A89-9D57-4239-AFF6-9CCE22B6B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8821" y="2886078"/>
            <a:ext cx="4944129" cy="971141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nl-NL" sz="1400" dirty="0" smtClean="0">
                <a:solidFill>
                  <a:schemeClr val="bg1"/>
                </a:solidFill>
              </a:defRPr>
            </a:lvl1pPr>
            <a:lvl2pPr>
              <a:defRPr lang="nl-NL" sz="1350" dirty="0" smtClean="0">
                <a:latin typeface="+mn-lt"/>
                <a:ea typeface="+mn-ea"/>
                <a:cs typeface="+mn-cs"/>
              </a:defRPr>
            </a:lvl2pPr>
            <a:lvl3pPr>
              <a:defRPr lang="nl-NL" sz="1350" dirty="0" smtClean="0">
                <a:latin typeface="+mn-lt"/>
                <a:ea typeface="+mn-ea"/>
                <a:cs typeface="+mn-cs"/>
              </a:defRPr>
            </a:lvl3pPr>
            <a:lvl4pPr>
              <a:defRPr lang="nl-NL" sz="1350" dirty="0" smtClean="0">
                <a:latin typeface="+mn-lt"/>
                <a:ea typeface="+mn-ea"/>
                <a:cs typeface="+mn-cs"/>
              </a:defRPr>
            </a:lvl4pPr>
            <a:lvl5pPr>
              <a:defRPr lang="nl-NL" sz="1350" dirty="0">
                <a:latin typeface="+mn-lt"/>
                <a:ea typeface="+mn-ea"/>
                <a:cs typeface="+mn-cs"/>
              </a:defRPr>
            </a:lvl5pPr>
          </a:lstStyle>
          <a:p>
            <a:pPr marL="171450" lvl="0" indent="-171450"/>
            <a:r>
              <a:rPr lang="en-US"/>
              <a:t>Click to edit Master text styles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0853B91-30E3-4F79-B3C1-0F3678AB7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9" y="2886079"/>
            <a:ext cx="2274600" cy="971141"/>
          </a:xfrm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nl-NL" sz="1400" dirty="0" smtClean="0"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2pPr>
            <a:lvl3pPr marL="5143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3pPr>
            <a:lvl4pPr marL="8572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4pPr>
            <a:lvl5pPr marL="1200150" indent="0">
              <a:buFontTx/>
              <a:buNone/>
              <a:defRPr lang="nl-NL" sz="1350" dirty="0">
                <a:latin typeface="+mn-lt"/>
                <a:ea typeface="+mn-ea"/>
                <a:cs typeface="+mn-cs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941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350D70F-23F8-5D41-9732-CC2A31E44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0443" cy="44366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942145C-7B84-F942-AA15-52F0D0B009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0443" cy="4436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00" y="849600"/>
            <a:ext cx="7668000" cy="1278000"/>
          </a:xfrm>
        </p:spPr>
        <p:txBody>
          <a:bodyPr wrap="square"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D78A89-9D57-4239-AFF6-9CCE22B6B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8820" y="3015901"/>
            <a:ext cx="4944129" cy="971141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nl-NL" sz="1400" dirty="0" smtClean="0">
                <a:solidFill>
                  <a:schemeClr val="bg1"/>
                </a:solidFill>
              </a:defRPr>
            </a:lvl1pPr>
            <a:lvl2pPr>
              <a:defRPr lang="nl-NL" sz="1350" dirty="0" smtClean="0">
                <a:latin typeface="+mn-lt"/>
                <a:ea typeface="+mn-ea"/>
                <a:cs typeface="+mn-cs"/>
              </a:defRPr>
            </a:lvl2pPr>
            <a:lvl3pPr>
              <a:defRPr lang="nl-NL" sz="1350" dirty="0" smtClean="0">
                <a:latin typeface="+mn-lt"/>
                <a:ea typeface="+mn-ea"/>
                <a:cs typeface="+mn-cs"/>
              </a:defRPr>
            </a:lvl3pPr>
            <a:lvl4pPr>
              <a:defRPr lang="nl-NL" sz="1350" dirty="0" smtClean="0">
                <a:latin typeface="+mn-lt"/>
                <a:ea typeface="+mn-ea"/>
                <a:cs typeface="+mn-cs"/>
              </a:defRPr>
            </a:lvl4pPr>
            <a:lvl5pPr>
              <a:defRPr lang="nl-NL" sz="1350" dirty="0">
                <a:latin typeface="+mn-lt"/>
                <a:ea typeface="+mn-ea"/>
                <a:cs typeface="+mn-cs"/>
              </a:defRPr>
            </a:lvl5pPr>
          </a:lstStyle>
          <a:p>
            <a:pPr marL="171450" lvl="0" indent="-171450"/>
            <a:r>
              <a:rPr lang="en-US"/>
              <a:t>Click to edit Master text styles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0853B91-30E3-4F79-B3C1-0F3678AB7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8" y="3015902"/>
            <a:ext cx="2274600" cy="971141"/>
          </a:xfrm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nl-NL" sz="1400" dirty="0" smtClean="0"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2pPr>
            <a:lvl3pPr marL="5143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3pPr>
            <a:lvl4pPr marL="8572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4pPr>
            <a:lvl5pPr marL="1200150" indent="0">
              <a:buFontTx/>
              <a:buNone/>
              <a:defRPr lang="nl-NL" sz="1350" dirty="0">
                <a:latin typeface="+mn-lt"/>
                <a:ea typeface="+mn-ea"/>
                <a:cs typeface="+mn-cs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881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B0B05D0-9615-7B47-BC50-57422126B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366" cy="4439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00" y="849600"/>
            <a:ext cx="7668000" cy="1278000"/>
          </a:xfrm>
        </p:spPr>
        <p:txBody>
          <a:bodyPr wrap="square" anchor="t"/>
          <a:lstStyle>
            <a:lvl1pPr algn="l">
              <a:defRPr sz="4500">
                <a:solidFill>
                  <a:srgbClr val="462B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D78A89-9D57-4239-AFF6-9CCE22B6B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8820" y="3482502"/>
            <a:ext cx="4944129" cy="971141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nl-NL" sz="1400" dirty="0" smtClean="0">
                <a:solidFill>
                  <a:srgbClr val="462B30"/>
                </a:solidFill>
              </a:defRPr>
            </a:lvl1pPr>
            <a:lvl2pPr>
              <a:defRPr lang="nl-NL" sz="1350" dirty="0" smtClean="0">
                <a:latin typeface="+mn-lt"/>
                <a:ea typeface="+mn-ea"/>
                <a:cs typeface="+mn-cs"/>
              </a:defRPr>
            </a:lvl2pPr>
            <a:lvl3pPr>
              <a:defRPr lang="nl-NL" sz="1350" dirty="0" smtClean="0">
                <a:latin typeface="+mn-lt"/>
                <a:ea typeface="+mn-ea"/>
                <a:cs typeface="+mn-cs"/>
              </a:defRPr>
            </a:lvl3pPr>
            <a:lvl4pPr>
              <a:defRPr lang="nl-NL" sz="1350" dirty="0" smtClean="0">
                <a:latin typeface="+mn-lt"/>
                <a:ea typeface="+mn-ea"/>
                <a:cs typeface="+mn-cs"/>
              </a:defRPr>
            </a:lvl4pPr>
            <a:lvl5pPr>
              <a:defRPr lang="nl-NL" sz="1350" dirty="0">
                <a:latin typeface="+mn-lt"/>
                <a:ea typeface="+mn-ea"/>
                <a:cs typeface="+mn-cs"/>
              </a:defRPr>
            </a:lvl5pPr>
          </a:lstStyle>
          <a:p>
            <a:pPr marL="171450" lvl="0" indent="-171450"/>
            <a:r>
              <a:rPr lang="en-US"/>
              <a:t>Click to edit Master text styles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0853B91-30E3-4F79-B3C1-0F3678AB7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8" y="3482503"/>
            <a:ext cx="2274600" cy="971141"/>
          </a:xfrm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nl-NL" sz="1400" dirty="0" smtClean="0">
                <a:solidFill>
                  <a:srgbClr val="462B30"/>
                </a:solidFill>
              </a:defRPr>
            </a:lvl1pPr>
            <a:lvl2pPr marL="1714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2pPr>
            <a:lvl3pPr marL="5143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3pPr>
            <a:lvl4pPr marL="8572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4pPr>
            <a:lvl5pPr marL="1200150" indent="0">
              <a:buFontTx/>
              <a:buNone/>
              <a:defRPr lang="nl-NL" sz="1350" dirty="0">
                <a:latin typeface="+mn-lt"/>
                <a:ea typeface="+mn-ea"/>
                <a:cs typeface="+mn-cs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978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9754" cy="444062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85048" y="849600"/>
            <a:ext cx="7668000" cy="1278000"/>
          </a:xfrm>
        </p:spPr>
        <p:txBody>
          <a:bodyPr wrap="square"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C9147636-0B79-460B-BDEB-E94878E47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8821" y="2886078"/>
            <a:ext cx="4944129" cy="971141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nl-NL" sz="1400" dirty="0" smtClean="0">
                <a:solidFill>
                  <a:schemeClr val="bg1"/>
                </a:solidFill>
              </a:defRPr>
            </a:lvl1pPr>
            <a:lvl2pPr>
              <a:defRPr lang="nl-NL" sz="1350" dirty="0" smtClean="0">
                <a:latin typeface="+mn-lt"/>
                <a:ea typeface="+mn-ea"/>
                <a:cs typeface="+mn-cs"/>
              </a:defRPr>
            </a:lvl2pPr>
            <a:lvl3pPr>
              <a:defRPr lang="nl-NL" sz="1350" dirty="0" smtClean="0">
                <a:latin typeface="+mn-lt"/>
                <a:ea typeface="+mn-ea"/>
                <a:cs typeface="+mn-cs"/>
              </a:defRPr>
            </a:lvl3pPr>
            <a:lvl4pPr>
              <a:defRPr lang="nl-NL" sz="1350" dirty="0" smtClean="0">
                <a:latin typeface="+mn-lt"/>
                <a:ea typeface="+mn-ea"/>
                <a:cs typeface="+mn-cs"/>
              </a:defRPr>
            </a:lvl4pPr>
            <a:lvl5pPr>
              <a:defRPr lang="nl-NL" sz="1350" dirty="0">
                <a:latin typeface="+mn-lt"/>
                <a:ea typeface="+mn-ea"/>
                <a:cs typeface="+mn-cs"/>
              </a:defRPr>
            </a:lvl5pPr>
          </a:lstStyle>
          <a:p>
            <a:pPr marL="171450" lvl="0" indent="-171450"/>
            <a:r>
              <a:rPr lang="en-US"/>
              <a:t>Click to edit Master text styles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63D2DAC2-E704-4ADB-9E3F-D866F7D503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9" y="2886079"/>
            <a:ext cx="2274600" cy="971141"/>
          </a:xfrm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nl-NL" sz="1400" dirty="0" smtClean="0"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2pPr>
            <a:lvl3pPr marL="5143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3pPr>
            <a:lvl4pPr marL="857250" indent="0">
              <a:buFontTx/>
              <a:buNone/>
              <a:defRPr lang="nl-NL" sz="1350" dirty="0" smtClean="0">
                <a:latin typeface="+mn-lt"/>
                <a:ea typeface="+mn-ea"/>
                <a:cs typeface="+mn-cs"/>
              </a:defRPr>
            </a:lvl4pPr>
            <a:lvl5pPr marL="1200150" indent="0">
              <a:buFontTx/>
              <a:buNone/>
              <a:defRPr lang="nl-NL" sz="1350" dirty="0">
                <a:latin typeface="+mn-lt"/>
                <a:ea typeface="+mn-ea"/>
                <a:cs typeface="+mn-cs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"/>
          <a:stretch/>
        </p:blipFill>
        <p:spPr>
          <a:xfrm>
            <a:off x="1" y="0"/>
            <a:ext cx="9142187" cy="4435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00" y="849600"/>
            <a:ext cx="7495200" cy="1278000"/>
          </a:xfrm>
        </p:spPr>
        <p:txBody>
          <a:bodyPr wrap="square" anchor="t"/>
          <a:lstStyle>
            <a:lvl1pPr algn="l">
              <a:defRPr sz="4500">
                <a:solidFill>
                  <a:srgbClr val="462B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578" y="3003550"/>
            <a:ext cx="2602243" cy="863600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462B3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05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4440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00" y="1756800"/>
            <a:ext cx="7495200" cy="1278000"/>
          </a:xfrm>
        </p:spPr>
        <p:txBody>
          <a:bodyPr wrap="square"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578" y="3052800"/>
            <a:ext cx="2602243" cy="8636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9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0443" cy="4436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00" y="849600"/>
            <a:ext cx="7495200" cy="1278000"/>
          </a:xfrm>
        </p:spPr>
        <p:txBody>
          <a:bodyPr wrap="square"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578" y="3003550"/>
            <a:ext cx="2602243" cy="8636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366" cy="4439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00" y="849600"/>
            <a:ext cx="7495200" cy="1278000"/>
          </a:xfrm>
        </p:spPr>
        <p:txBody>
          <a:bodyPr wrap="square" anchor="t"/>
          <a:lstStyle>
            <a:lvl1pPr algn="l">
              <a:defRPr sz="4500">
                <a:solidFill>
                  <a:srgbClr val="462B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8F3F7DF-94D3-F241-B759-EE0AB1620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578" y="3463200"/>
            <a:ext cx="2602243" cy="8636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rgbClr val="462B3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91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4445220"/>
          </a:xfrm>
          <a:prstGeom prst="rect">
            <a:avLst/>
          </a:prstGeom>
          <a:solidFill>
            <a:srgbClr val="F79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331" y="332338"/>
            <a:ext cx="7848601" cy="865187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4500" dirty="0">
                <a:solidFill>
                  <a:srgbClr val="462B30"/>
                </a:solidFill>
              </a:defRPr>
            </a:lvl1pPr>
          </a:lstStyle>
          <a:p>
            <a:pPr lvl="0"/>
            <a:r>
              <a:rPr lang="nl-NL"/>
              <a:t>Klikken om de hoofdstuktitel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6979" y="1569252"/>
            <a:ext cx="3090042" cy="27977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err="1"/>
              <a:t>afbeelding</a:t>
            </a:r>
            <a:endParaRPr lang="en-US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068" y="369124"/>
            <a:ext cx="7474332" cy="5257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622" y="896400"/>
            <a:ext cx="3645428" cy="2771775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896400"/>
            <a:ext cx="3600450" cy="2771775"/>
          </a:xfrm>
        </p:spPr>
        <p:txBody>
          <a:bodyPr vert="horz" lIns="0" tIns="0" rIns="0" bIns="0" rtlCol="0">
            <a:noAutofit/>
          </a:bodyPr>
          <a:lstStyle>
            <a:lvl1pPr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068" y="369124"/>
            <a:ext cx="7474332" cy="52572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nl-NL"/>
              <a:t>Klikken om de titelstijl van het model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833" y="896400"/>
            <a:ext cx="7453312" cy="27560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0" y="4455730"/>
            <a:ext cx="9144000" cy="0"/>
          </a:xfrm>
          <a:prstGeom prst="line">
            <a:avLst/>
          </a:prstGeom>
          <a:ln w="34925" cmpd="sng">
            <a:solidFill>
              <a:srgbClr val="F79F7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1186" y="4707145"/>
            <a:ext cx="3600450" cy="2159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rgbClr val="545758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nl-NL"/>
              <a:t>Samenvatting EPA afbakeningen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400" y="4707145"/>
            <a:ext cx="52705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57585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9CF76319-C89E-4B4D-A05F-D4C35DA187D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datum 17"/>
          <p:cNvSpPr>
            <a:spLocks noGrp="1"/>
          </p:cNvSpPr>
          <p:nvPr>
            <p:ph type="dt" sz="half" idx="2"/>
          </p:nvPr>
        </p:nvSpPr>
        <p:spPr>
          <a:xfrm>
            <a:off x="7019271" y="4707145"/>
            <a:ext cx="1279406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>
              <a:defRPr lang="nl-NL" sz="1000" smtClean="0">
                <a:solidFill>
                  <a:srgbClr val="545758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r"/>
            <a:r>
              <a:rPr lang="nl-NL"/>
              <a:t>maart 2025</a:t>
            </a:r>
            <a:endParaRPr lang="fi-FI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C18D2A-C36A-144D-96E9-5289641615A8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835049" y="4630267"/>
            <a:ext cx="1831951" cy="2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6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2" r:id="rId2"/>
    <p:sldLayoutId id="2147483739" r:id="rId3"/>
    <p:sldLayoutId id="2147483740" r:id="rId4"/>
    <p:sldLayoutId id="2147483741" r:id="rId5"/>
    <p:sldLayoutId id="2147483742" r:id="rId6"/>
    <p:sldLayoutId id="2147483662" r:id="rId7"/>
    <p:sldLayoutId id="2147483705" r:id="rId8"/>
    <p:sldLayoutId id="2147483664" r:id="rId9"/>
    <p:sldLayoutId id="214748366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04" r:id="rId22"/>
    <p:sldLayoutId id="2147483743" r:id="rId23"/>
    <p:sldLayoutId id="2147483744" r:id="rId24"/>
    <p:sldLayoutId id="2147483745" r:id="rId25"/>
    <p:sldLayoutId id="2147483746" r:id="rId26"/>
    <p:sldLayoutId id="2147483703" r:id="rId2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lang="nl-NL" sz="1600" kern="1200" dirty="0" smtClean="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lang="nl-NL" sz="1600" kern="1200" dirty="0" smtClean="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lang="nl-NL" sz="1600" kern="1200" dirty="0" smtClean="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lang="nl-NL" sz="1600" kern="1200" dirty="0" smtClean="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086" userDrawn="1">
          <p15:clr>
            <a:srgbClr val="F26B43"/>
          </p15:clr>
        </p15:guide>
        <p15:guide id="3" pos="521" userDrawn="1">
          <p15:clr>
            <a:srgbClr val="F26B43"/>
          </p15:clr>
        </p15:guide>
        <p15:guide id="4" pos="1270" userDrawn="1">
          <p15:clr>
            <a:srgbClr val="F26B43"/>
          </p15:clr>
        </p15:guide>
        <p15:guide id="5" pos="136" userDrawn="1">
          <p15:clr>
            <a:srgbClr val="F26B43"/>
          </p15:clr>
        </p15:guide>
        <p15:guide id="6" pos="408" userDrawn="1">
          <p15:clr>
            <a:srgbClr val="F26B43"/>
          </p15:clr>
        </p15:guide>
        <p15:guide id="7" pos="5352" userDrawn="1">
          <p15:clr>
            <a:srgbClr val="F26B43"/>
          </p15:clr>
        </p15:guide>
        <p15:guide id="8" pos="5624" userDrawn="1">
          <p15:clr>
            <a:srgbClr val="F26B43"/>
          </p15:clr>
        </p15:guide>
        <p15:guide id="9" pos="3674" userDrawn="1">
          <p15:clr>
            <a:srgbClr val="F26B43"/>
          </p15:clr>
        </p15:guide>
        <p15:guide id="10" pos="5216" userDrawn="1">
          <p15:clr>
            <a:srgbClr val="F26B43"/>
          </p15:clr>
        </p15:guide>
        <p15:guide id="11" pos="4490" userDrawn="1">
          <p15:clr>
            <a:srgbClr val="F26B43"/>
          </p15:clr>
        </p15:guide>
        <p15:guide id="12" pos="272" userDrawn="1">
          <p15:clr>
            <a:srgbClr val="F26B43"/>
          </p15:clr>
        </p15:guide>
        <p15:guide id="13" pos="5488" userDrawn="1">
          <p15:clr>
            <a:srgbClr val="F26B43"/>
          </p15:clr>
        </p15:guide>
        <p15:guide id="14" orient="horz" pos="1620" userDrawn="1">
          <p15:clr>
            <a:srgbClr val="F26B43"/>
          </p15:clr>
        </p15:guide>
        <p15:guide id="15" orient="horz" pos="1348" userDrawn="1">
          <p15:clr>
            <a:srgbClr val="F26B43"/>
          </p15:clr>
        </p15:guide>
        <p15:guide id="16" orient="horz" pos="1892" userDrawn="1">
          <p15:clr>
            <a:srgbClr val="F26B43"/>
          </p15:clr>
        </p15:guide>
        <p15:guide id="17" orient="horz" pos="1076" userDrawn="1">
          <p15:clr>
            <a:srgbClr val="F26B43"/>
          </p15:clr>
        </p15:guide>
        <p15:guide id="18" orient="horz" pos="804" userDrawn="1">
          <p15:clr>
            <a:srgbClr val="F26B43"/>
          </p15:clr>
        </p15:guide>
        <p15:guide id="19" orient="horz" pos="2164" userDrawn="1">
          <p15:clr>
            <a:srgbClr val="F26B43"/>
          </p15:clr>
        </p15:guide>
        <p15:guide id="22" orient="horz" pos="2436" userDrawn="1">
          <p15:clr>
            <a:srgbClr val="F26B43"/>
          </p15:clr>
        </p15:guide>
        <p15:guide id="23" orient="horz" pos="2550" userDrawn="1">
          <p15:clr>
            <a:srgbClr val="F26B43"/>
          </p15:clr>
        </p15:guide>
        <p15:guide id="24" orient="horz" pos="2709" userDrawn="1">
          <p15:clr>
            <a:srgbClr val="F26B43"/>
          </p15:clr>
        </p15:guide>
        <p15:guide id="26" orient="horz" pos="2820" userDrawn="1">
          <p15:clr>
            <a:srgbClr val="F26B43"/>
          </p15:clr>
        </p15:guide>
        <p15:guide id="27" orient="horz" pos="531" userDrawn="1">
          <p15:clr>
            <a:srgbClr val="F26B43"/>
          </p15:clr>
        </p15:guide>
        <p15:guide id="28" orient="horz" pos="2958" userDrawn="1">
          <p15:clr>
            <a:srgbClr val="F26B43"/>
          </p15:clr>
        </p15:guide>
        <p15:guide id="29" orient="horz" pos="3094" userDrawn="1">
          <p15:clr>
            <a:srgbClr val="F26B43"/>
          </p15:clr>
        </p15:guide>
        <p15:guide id="30" orient="horz" pos="259" userDrawn="1">
          <p15:clr>
            <a:srgbClr val="F26B43"/>
          </p15:clr>
        </p15:guide>
        <p15:guide id="31" orient="horz" pos="123" userDrawn="1">
          <p15:clr>
            <a:srgbClr val="F26B43"/>
          </p15:clr>
        </p15:guide>
        <p15:guide id="32" pos="2948" userDrawn="1">
          <p15:clr>
            <a:srgbClr val="F26B43"/>
          </p15:clr>
        </p15:guide>
        <p15:guide id="33" pos="2812" userDrawn="1">
          <p15:clr>
            <a:srgbClr val="F26B43"/>
          </p15:clr>
        </p15:guide>
        <p15:guide id="34" pos="3742" userDrawn="1">
          <p15:clr>
            <a:srgbClr val="F26B43"/>
          </p15:clr>
        </p15:guide>
        <p15:guide id="35" pos="3606" userDrawn="1">
          <p15:clr>
            <a:srgbClr val="F26B43"/>
          </p15:clr>
        </p15:guide>
        <p15:guide id="36" pos="2154" userDrawn="1">
          <p15:clr>
            <a:srgbClr val="F26B43"/>
          </p15:clr>
        </p15:guide>
        <p15:guide id="37" pos="2018" userDrawn="1">
          <p15:clr>
            <a:srgbClr val="F26B43"/>
          </p15:clr>
        </p15:guide>
        <p15:guide id="38" pos="1338" userDrawn="1">
          <p15:clr>
            <a:srgbClr val="F26B43"/>
          </p15:clr>
        </p15:guide>
        <p15:guide id="39" pos="1202" userDrawn="1">
          <p15:clr>
            <a:srgbClr val="F26B43"/>
          </p15:clr>
        </p15:guide>
        <p15:guide id="40" pos="4558" userDrawn="1">
          <p15:clr>
            <a:srgbClr val="F26B43"/>
          </p15:clr>
        </p15:guide>
        <p15:guide id="41" pos="44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jdschriftvoorpsychiatrie.nl/nl/artikelen/article/50-9772_Consensus-over-de-definitie-van-mensen-met-een-ernstige-psychische-aandoening-EPA-en-hun-aantal-in-Nederland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rgprestatiemodel.nl/content/uploads/2021/12/20211222-Landelijke-gesprekken-over-Gepast-Gebruik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Samenvatting</a:t>
            </a:r>
            <a:br>
              <a:rPr lang="nl-NL"/>
            </a:br>
            <a:r>
              <a:rPr lang="nl-NL"/>
              <a:t>EPA afbakeningen </a:t>
            </a:r>
            <a:br>
              <a:rPr lang="nl-NL"/>
            </a:br>
            <a:r>
              <a:rPr lang="nl-NL"/>
              <a:t>voor en in ZPM tijdperk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AC162DF0-04D2-C1C1-8F4D-5EE9D4D4A1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Maart 2025</a:t>
            </a:r>
          </a:p>
          <a:p>
            <a:r>
              <a:rPr lang="nl-NL">
                <a:latin typeface="Century Gothic"/>
              </a:rPr>
              <a:t>mgf@vektis.nl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34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EPA?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sz="1100">
                <a:latin typeface="Century Gothic"/>
              </a:rPr>
              <a:t>EPA is de afkorting voor ernstige psychische aandoening</a:t>
            </a:r>
          </a:p>
          <a:p>
            <a:pPr marL="0" indent="0">
              <a:buNone/>
            </a:pPr>
            <a:r>
              <a:rPr lang="nl-NL" sz="1100">
                <a:latin typeface="Century Gothic"/>
              </a:rPr>
              <a:t>Bij een ‘ernstige psychische aandoening’: </a:t>
            </a:r>
          </a:p>
          <a:p>
            <a:pPr>
              <a:buFontTx/>
              <a:buChar char="-"/>
            </a:pPr>
            <a:r>
              <a:rPr lang="nl-NL" sz="1100">
                <a:latin typeface="Century Gothic"/>
              </a:rPr>
              <a:t>heeft iemand een psychische stoornis die zorg noodzakelijk maakt; </a:t>
            </a:r>
          </a:p>
          <a:p>
            <a:pPr>
              <a:buFontTx/>
              <a:buChar char="-"/>
            </a:pPr>
            <a:r>
              <a:rPr lang="nl-NL" sz="1100">
                <a:latin typeface="Century Gothic"/>
              </a:rPr>
              <a:t>die met ernstige beperkingen in het sociaal en/of maatschappelijk functioneren gepaard gaat; </a:t>
            </a:r>
          </a:p>
          <a:p>
            <a:pPr>
              <a:buFontTx/>
              <a:buChar char="-"/>
            </a:pPr>
            <a:r>
              <a:rPr lang="nl-NL" sz="1100">
                <a:latin typeface="Century Gothic"/>
              </a:rPr>
              <a:t>waarbij de beperking oorzaak en gevolg is van een psychiatrische stoornis; </a:t>
            </a:r>
          </a:p>
          <a:p>
            <a:pPr>
              <a:buFontTx/>
              <a:buChar char="-"/>
            </a:pPr>
            <a:r>
              <a:rPr lang="nl-NL" sz="1100">
                <a:latin typeface="Century Gothic"/>
              </a:rPr>
              <a:t>die langdurig is (ten minste enkele jaren); </a:t>
            </a:r>
            <a:endParaRPr lang="nl-NL">
              <a:latin typeface="Century Gothic"/>
            </a:endParaRPr>
          </a:p>
          <a:p>
            <a:pPr>
              <a:buFontTx/>
              <a:buChar char="-"/>
            </a:pPr>
            <a:r>
              <a:rPr lang="nl-NL" sz="1100">
                <a:latin typeface="Century Gothic"/>
              </a:rPr>
              <a:t>en waarbij gecoördineerde zorg van professionele hulpverleners in zorgnetwerken geïndiceerd is om het behandelplan te realiseren. </a:t>
            </a:r>
          </a:p>
          <a:p>
            <a:pPr marL="0" indent="0">
              <a:buNone/>
            </a:pPr>
            <a:r>
              <a:rPr lang="nl-NL" sz="1100">
                <a:latin typeface="Century Gothic"/>
              </a:rPr>
              <a:t>De term ‘ernstig’ heeft dus mede betrekking op de bijkomende beperkingen op meerdere levensgebieden die mensen ervaren. De groep mensen met ernstige psychische aandoeningen is heel divers. </a:t>
            </a:r>
          </a:p>
          <a:p>
            <a:pPr marL="0" indent="0">
              <a:buNone/>
            </a:pPr>
            <a:r>
              <a:rPr lang="nl-NL" sz="1100">
                <a:latin typeface="Century Gothic"/>
              </a:rPr>
              <a:t>Afgeleid van:</a:t>
            </a:r>
          </a:p>
          <a:p>
            <a:pPr marL="0" indent="0">
              <a:buNone/>
            </a:pPr>
            <a:r>
              <a:rPr lang="nl-NL" sz="1100">
                <a:latin typeface="Century Gothic"/>
                <a:hlinkClick r:id="rId2"/>
              </a:rPr>
              <a:t>Delespaul, Ph. en de Consensus Groep EPA (2013). Consensus over de definitie van mensen met een ernstige psychische aandoening (EPA) en hun aantal in Nederland. Tijdschrift voor Psychiatrie, juni 2013.</a:t>
            </a:r>
            <a:endParaRPr lang="nl-NL" sz="1100">
              <a:hlinkClick r:id="rId2"/>
            </a:endParaRPr>
          </a:p>
          <a:p>
            <a:pPr marL="0" indent="0">
              <a:buNone/>
            </a:pPr>
            <a:endParaRPr lang="nl-NL" sz="1100"/>
          </a:p>
          <a:p>
            <a:pPr marL="0" indent="0">
              <a:buNone/>
            </a:pPr>
            <a:endParaRPr lang="nl-NL" sz="105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DCD1311-71C1-3029-7062-113C815B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1186" y="4707145"/>
            <a:ext cx="3600450" cy="215900"/>
          </a:xfrm>
        </p:spPr>
        <p:txBody>
          <a:bodyPr/>
          <a:lstStyle/>
          <a:p>
            <a:r>
              <a:rPr lang="nl-NL"/>
              <a:t>Samenvatting EPA afbakeningen</a:t>
            </a:r>
          </a:p>
        </p:txBody>
      </p:sp>
    </p:spTree>
    <p:extLst>
      <p:ext uri="{BB962C8B-B14F-4D97-AF65-F5344CB8AC3E}">
        <p14:creationId xmlns:p14="http://schemas.microsoft.com/office/powerpoint/2010/main" val="209996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06B07-4217-A959-0FD8-DA8B87277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C73C410-1590-C8F4-8EEE-5DA33A85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verschillende EPA-afbakeningen?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BCD02348-DE43-1C1E-B85A-CA73C1E5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7DBCD5-EAA2-34C5-23E6-EA36D0BE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468EBE1-B68A-D5A7-A046-81B500FD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1186" y="4707145"/>
            <a:ext cx="3600450" cy="215900"/>
          </a:xfrm>
        </p:spPr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2F4E6A5-816A-7681-0100-0CFFA6434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33" y="896400"/>
            <a:ext cx="7453312" cy="111528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1400">
                <a:latin typeface="Century Gothic"/>
              </a:rPr>
              <a:t>Zorgdomein en sociaal domein werken samen. Zorgverzekeraars, zorgkantoren en gemeentes zijn belangrijke financiers van de EPA-zorg </a:t>
            </a:r>
          </a:p>
          <a:p>
            <a:r>
              <a:rPr lang="nl-NL" sz="1400">
                <a:latin typeface="Century Gothic"/>
              </a:rPr>
              <a:t>Het is goed om een beeld te hebben van het aantal mensen dat in de EPA-groep valt en welke zorg zij krijgen.</a:t>
            </a:r>
          </a:p>
          <a:p>
            <a:r>
              <a:rPr lang="nl-NL" sz="1400">
                <a:latin typeface="Century Gothic"/>
              </a:rPr>
              <a:t>Dit beeld kan voor een belangrijk deel worden opgebouwd met behulp van zorgdeclaratie-data.</a:t>
            </a:r>
          </a:p>
          <a:p>
            <a:r>
              <a:rPr lang="nl-NL" sz="1400">
                <a:latin typeface="Century Gothic"/>
              </a:rPr>
              <a:t>Door wijzigingen in de bekostiging moeten definities soms worden aangepast. Dat is ook per 2022 gebeurd bij invoering van het zorgprestatiemodel.</a:t>
            </a:r>
          </a:p>
          <a:p>
            <a:r>
              <a:rPr lang="nl-NL" sz="1400"/>
              <a:t>De nieuwe definitie is een eerste opzet geweest, waarbij vooral de EPA-patiënten zijn geïncludeerd met intensieve zorg binnen de </a:t>
            </a:r>
            <a:r>
              <a:rPr lang="nl-NL" sz="1400" err="1"/>
              <a:t>Zvw</a:t>
            </a:r>
            <a:r>
              <a:rPr lang="nl-NL" sz="1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09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60F3D-349E-86D4-07E3-D1657DAA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Rol Vektis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F81793-7868-1183-C699-177DF8601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Vektis biedt inzicht in het aantal mensen dat binnen de verschillende EPA-afbakeningscriteria valt.</a:t>
            </a:r>
          </a:p>
          <a:p>
            <a:r>
              <a:rPr lang="nl-NL" dirty="0"/>
              <a:t>De criteria zijn opgesteld door en met experts uit het veld. De vernieuwde criteria vanaf 2022 zijn opgesteld door de dialoogtafel EPA binnen het zorgprestatiemodel-programma. </a:t>
            </a:r>
          </a:p>
          <a:p>
            <a:r>
              <a:rPr lang="nl-NL" dirty="0"/>
              <a:t>Vektis heeft de definities geoperationaliseerd en toegepast op de beschikbare declaratiedata.</a:t>
            </a:r>
          </a:p>
          <a:p>
            <a:r>
              <a:rPr lang="nl-NL" dirty="0"/>
              <a:t>De uitkomsten en doorontwikkeling van de afbakeningscriteria binnen het zorgprestatiemodel worden verder besproken met </a:t>
            </a:r>
            <a:r>
              <a:rPr lang="nl-NL"/>
              <a:t>de gesprekstafel </a:t>
            </a:r>
            <a:r>
              <a:rPr lang="nl-NL" dirty="0"/>
              <a:t>EPA die verder gaat onder verantwoordelijkheid van het Zorginstituut.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C29454-62BC-1745-6AA2-16C51803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6A87D7-6BB7-9A62-59F4-4144AE52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685A76-56EB-6947-DD76-90F96E4C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23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600"/>
              <a:t>Verschillen tussen EPA-afbakeningscriteria op hoofdlijnen</a:t>
            </a:r>
            <a:br>
              <a:rPr lang="nl-NL" sz="1600"/>
            </a:br>
            <a:r>
              <a:rPr lang="nl-NL" sz="1600"/>
              <a:t>(details staan op de volgende pagina’s)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27AEC02-D595-C576-094C-C1FD0FCD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1186" y="4707145"/>
            <a:ext cx="3600450" cy="215900"/>
          </a:xfrm>
        </p:spPr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B9E7F95-65F8-1509-35A5-8DD773862F99}"/>
              </a:ext>
            </a:extLst>
          </p:cNvPr>
          <p:cNvSpPr txBox="1"/>
          <p:nvPr/>
        </p:nvSpPr>
        <p:spPr>
          <a:xfrm>
            <a:off x="433479" y="3723177"/>
            <a:ext cx="8270748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1050"/>
              <a:t>EPA-definities zijn gebaseerd op het consensus-document van </a:t>
            </a:r>
            <a:r>
              <a:rPr lang="nl-NL" sz="1050" err="1"/>
              <a:t>Delespaul</a:t>
            </a:r>
            <a:r>
              <a:rPr lang="nl-NL" sz="1050"/>
              <a:t> en de consensusgroep (2013). </a:t>
            </a:r>
          </a:p>
          <a:p>
            <a:r>
              <a:rPr lang="nl-NL" sz="1050">
                <a:hlinkClick r:id="rId2"/>
              </a:rPr>
              <a:t>https://www.tijdschriftvoorpsychiatrie.nl/media/4/55-2013-6-artikel-delespaul.pdf</a:t>
            </a:r>
          </a:p>
          <a:p>
            <a:r>
              <a:rPr lang="nl-NL" sz="1050"/>
              <a:t>Criteria vanaf 2022 zijn gebaseerd op input van experts aan de gesprekstafeltafel EPA (zorgprestatiemodel / IZA)</a:t>
            </a:r>
            <a:endParaRPr lang="nl-NL" sz="1050">
              <a:hlinkClick r:id="rId2"/>
            </a:endParaRPr>
          </a:p>
          <a:p>
            <a:r>
              <a:rPr lang="nl-NL" sz="1050">
                <a:hlinkClick r:id="rId2"/>
              </a:rPr>
              <a:t>https://www.zorgprestatiemodel.nl/content/uploads/2021/12/20211222-Landelijke-gesprekken-over-Gepast-Gebruik.pdf</a:t>
            </a:r>
            <a:endParaRPr lang="nl-NL" sz="1050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E6F85B72-98DB-4195-7D49-286186D0D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99406"/>
              </p:ext>
            </p:extLst>
          </p:nvPr>
        </p:nvGraphicFramePr>
        <p:xfrm>
          <a:off x="450850" y="1320800"/>
          <a:ext cx="8240199" cy="236543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801306">
                  <a:extLst>
                    <a:ext uri="{9D8B030D-6E8A-4147-A177-3AD203B41FA5}">
                      <a16:colId xmlns:a16="http://schemas.microsoft.com/office/drawing/2014/main" val="3292664412"/>
                    </a:ext>
                  </a:extLst>
                </a:gridCol>
                <a:gridCol w="2710351">
                  <a:extLst>
                    <a:ext uri="{9D8B030D-6E8A-4147-A177-3AD203B41FA5}">
                      <a16:colId xmlns:a16="http://schemas.microsoft.com/office/drawing/2014/main" val="2400356914"/>
                    </a:ext>
                  </a:extLst>
                </a:gridCol>
                <a:gridCol w="2728542">
                  <a:extLst>
                    <a:ext uri="{9D8B030D-6E8A-4147-A177-3AD203B41FA5}">
                      <a16:colId xmlns:a16="http://schemas.microsoft.com/office/drawing/2014/main" val="3165274658"/>
                    </a:ext>
                  </a:extLst>
                </a:gridCol>
              </a:tblGrid>
              <a:tr h="19495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9606" marR="49606" marT="24803" marB="24803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Tot en met  2021 </a:t>
                      </a:r>
                    </a:p>
                  </a:txBody>
                  <a:tcPr marL="49606" marR="49606" marT="24803" marB="24803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Vanaf 2022 </a:t>
                      </a:r>
                    </a:p>
                  </a:txBody>
                  <a:tcPr marL="49606" marR="49606" marT="24803" marB="24803"/>
                </a:tc>
                <a:extLst>
                  <a:ext uri="{0D108BD9-81ED-4DB2-BD59-A6C34878D82A}">
                    <a16:rowId xmlns:a16="http://schemas.microsoft.com/office/drawing/2014/main" val="2858790757"/>
                  </a:ext>
                </a:extLst>
              </a:tr>
              <a:tr h="34559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Groep met psychotische aandoeningen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nl-NL" sz="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606" marR="49606" marT="24803" marB="24803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nl-NL" sz="800" kern="120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dbc</a:t>
                      </a: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met diagnosegroep schizofrenie in periode T-2 t/m T </a:t>
                      </a:r>
                    </a:p>
                  </a:txBody>
                  <a:tcPr marL="49606" marR="49606" marT="24803" marB="24803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Zorgvraagtype Y, met aanvullende criteria (vooral </a:t>
                      </a:r>
                      <a:r>
                        <a:rPr lang="nl-NL" sz="800" kern="120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outreachend</a:t>
                      </a: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en tenminste 10 zorgcontacten in jaar T) </a:t>
                      </a:r>
                    </a:p>
                  </a:txBody>
                  <a:tcPr marL="49606" marR="49606" marT="24803" marB="24803"/>
                </a:tc>
                <a:extLst>
                  <a:ext uri="{0D108BD9-81ED-4DB2-BD59-A6C34878D82A}">
                    <a16:rowId xmlns:a16="http://schemas.microsoft.com/office/drawing/2014/main" val="2910118896"/>
                  </a:ext>
                </a:extLst>
              </a:tr>
              <a:tr h="49623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Groep die lange tijd ggz zorg heeft</a:t>
                      </a:r>
                    </a:p>
                  </a:txBody>
                  <a:tcPr marL="49606" marR="49606" marT="24803" marB="24803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Drie jaar achtereenvolgens in zorg:</a:t>
                      </a:r>
                      <a:b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DBC of prestatie chronisch in basis ggz in T-2, T-1 én T. </a:t>
                      </a:r>
                    </a:p>
                  </a:txBody>
                  <a:tcPr marL="49606" marR="49606" marT="24803" marB="24803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of 2 jaar zorg: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 combinatie met zwaardere zorgvraagtypen X en Z, aanvullende criteria (vooral </a:t>
                      </a:r>
                      <a:r>
                        <a:rPr lang="nl-NL" sz="800" kern="120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outreachend</a:t>
                      </a: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 </a:t>
                      </a:r>
                    </a:p>
                  </a:txBody>
                  <a:tcPr marL="49606" marR="49606" marT="24803" marB="24803"/>
                </a:tc>
                <a:extLst>
                  <a:ext uri="{0D108BD9-81ED-4DB2-BD59-A6C34878D82A}">
                    <a16:rowId xmlns:a16="http://schemas.microsoft.com/office/drawing/2014/main" val="4080199271"/>
                  </a:ext>
                </a:extLst>
              </a:tr>
              <a:tr h="34559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Langdurige ggz (behandeling met langdurig verblijf binnen ZVW of WLZ) </a:t>
                      </a:r>
                    </a:p>
                  </a:txBody>
                  <a:tcPr marL="49606" marR="49606" marT="24803" marB="24803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ZZP B binnen </a:t>
                      </a:r>
                      <a:r>
                        <a:rPr lang="nl-NL" sz="800" kern="120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Zvw</a:t>
                      </a: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nl-NL" sz="800" kern="120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Wlz</a:t>
                      </a: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in jaar T</a:t>
                      </a:r>
                    </a:p>
                  </a:txBody>
                  <a:tcPr marL="49606" marR="49606" marT="24803" marB="24803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Geen inclusiecriterium  </a:t>
                      </a:r>
                    </a:p>
                  </a:txBody>
                  <a:tcPr marL="49606" marR="49606" marT="24803" marB="24803"/>
                </a:tc>
                <a:extLst>
                  <a:ext uri="{0D108BD9-81ED-4DB2-BD59-A6C34878D82A}">
                    <a16:rowId xmlns:a16="http://schemas.microsoft.com/office/drawing/2014/main" val="3454853627"/>
                  </a:ext>
                </a:extLst>
              </a:tr>
              <a:tr h="37217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Langdurig geneesmiddelgebruik:  </a:t>
                      </a:r>
                    </a:p>
                  </a:txBody>
                  <a:tcPr marL="49606" marR="49606" marT="24803" marB="24803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Minimaal een half jaar gebruik van geneesmiddelen bij schizofrenie of bij bipolaire stoornissen in jaar T</a:t>
                      </a:r>
                    </a:p>
                  </a:txBody>
                  <a:tcPr marL="49606" marR="49606" marT="24803" marB="24803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Geen inclusiecriterium  </a:t>
                      </a:r>
                    </a:p>
                  </a:txBody>
                  <a:tcPr marL="49606" marR="49606" marT="24803" marB="24803"/>
                </a:tc>
                <a:extLst>
                  <a:ext uri="{0D108BD9-81ED-4DB2-BD59-A6C34878D82A}">
                    <a16:rowId xmlns:a16="http://schemas.microsoft.com/office/drawing/2014/main" val="3708423800"/>
                  </a:ext>
                </a:extLst>
              </a:tr>
              <a:tr h="53168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Beschermd wonen en </a:t>
                      </a:r>
                    </a:p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openstelling WLZ GGZ ZZP-W (vanaf 2021)</a:t>
                      </a:r>
                    </a:p>
                  </a:txBody>
                  <a:tcPr marL="49606" marR="49606" marT="24803" marB="24803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Vanaf 2015 geen inclusiecriterium, omdat Vektis geen gegevens over beschermd wonen van gemeentes heeft.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ZZP-W is ook niet als inclusiecriterium toegevoegd.</a:t>
                      </a:r>
                    </a:p>
                  </a:txBody>
                  <a:tcPr marL="49606" marR="49606" marT="24803" marB="24803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Geen inclusiecriterium  </a:t>
                      </a:r>
                    </a:p>
                  </a:txBody>
                  <a:tcPr marL="49606" marR="49606" marT="24803" marB="24803"/>
                </a:tc>
                <a:extLst>
                  <a:ext uri="{0D108BD9-81ED-4DB2-BD59-A6C34878D82A}">
                    <a16:rowId xmlns:a16="http://schemas.microsoft.com/office/drawing/2014/main" val="1806800701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63BC8560-3581-A207-CE71-C33D9CD316D9}"/>
              </a:ext>
            </a:extLst>
          </p:cNvPr>
          <p:cNvSpPr txBox="1"/>
          <p:nvPr/>
        </p:nvSpPr>
        <p:spPr>
          <a:xfrm>
            <a:off x="434651" y="894137"/>
            <a:ext cx="795250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t"/>
            <a:r>
              <a:rPr lang="nl-NL" sz="1100" b="1" dirty="0">
                <a:latin typeface="Century Gothic"/>
                <a:ea typeface="Century Gothic" charset="0"/>
                <a:cs typeface="Century Gothic" charset="0"/>
              </a:rPr>
              <a:t>Per jaar (T) wordt gekeken of iemand binnen de EPA-criteria valt. Daarbij wordt gebruik gemaakt van declaratiegegevens uit het jaar zelf (T) en uit voorgaande jaren (T-1, T-2) </a:t>
            </a:r>
          </a:p>
        </p:txBody>
      </p:sp>
    </p:spTree>
    <p:extLst>
      <p:ext uri="{BB962C8B-B14F-4D97-AF65-F5344CB8AC3E}">
        <p14:creationId xmlns:p14="http://schemas.microsoft.com/office/powerpoint/2010/main" val="275520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E308B-4626-3409-0E1D-4F41EA53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0" i="0" u="none" strike="noStrike">
                <a:solidFill>
                  <a:srgbClr val="000000"/>
                </a:solidFill>
                <a:effectLst/>
                <a:latin typeface="Century Gothic Bold"/>
              </a:rPr>
              <a:t>EPA doelgroep (definitie tot en met 2021)</a:t>
            </a:r>
            <a:endParaRPr lang="nl-NL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0F711715-5445-65B8-3BCC-11A8F2BCD7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297261"/>
              </p:ext>
            </p:extLst>
          </p:nvPr>
        </p:nvGraphicFramePr>
        <p:xfrm>
          <a:off x="778549" y="1212689"/>
          <a:ext cx="7823513" cy="169887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823513">
                  <a:extLst>
                    <a:ext uri="{9D8B030D-6E8A-4147-A177-3AD203B41FA5}">
                      <a16:colId xmlns:a16="http://schemas.microsoft.com/office/drawing/2014/main" val="3821267047"/>
                    </a:ext>
                  </a:extLst>
                </a:gridCol>
              </a:tblGrid>
              <a:tr h="203221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Personen van 18 jaar en ouder worden beschouwd als EPA in jaar T als zij voldoen aan </a:t>
                      </a:r>
                      <a:r>
                        <a:rPr lang="nl-NL" sz="1200" b="0" u="sng" strike="noStrike">
                          <a:solidFill>
                            <a:srgbClr val="000000"/>
                          </a:solidFill>
                          <a:effectLst/>
                        </a:rPr>
                        <a:t>tenminste</a:t>
                      </a:r>
                      <a:r>
                        <a:rPr lang="nl-N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1 van de volgende criteria 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5" marR="5685" marT="5685" marB="28423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59053"/>
                  </a:ext>
                </a:extLst>
              </a:tr>
              <a:tr h="402470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1. Een persoon heeft in de afgelopen 3 jaar een DBC schizofrenie gehad. Wanneer we dus kijken naar 2021 betekent dit dat een persoon in 2019, 2020 of 2021 minimaal 1 DBC schizofrenie gehad heeft.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5" marR="5685" marT="5685" marB="284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503092"/>
                  </a:ext>
                </a:extLst>
              </a:tr>
              <a:tr h="525258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2. Een persoon heeft voor elk van de afgelopen 3 jaar (dus wanneer we kijken naar 2021 betreft dit 2019, 2020 en 2021) een DBC of product basis GGZ chronisch met openingsdatum in dat jaar (exclusief: korte DBC’s, DBC’s diagnostiek, DBC’s indirecte tijd en de DBC’s met aandoeningen alcohol en andere verslavingen en dementie/delirium).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5" marR="5685" marT="5685" marB="284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78718"/>
                  </a:ext>
                </a:extLst>
              </a:tr>
              <a:tr h="156895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3. Een persoon heeft in het jaar waar het om gaat een FKG(*) bipolair of psychose gehad.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5" marR="5685" marT="5685" marB="284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13957"/>
                  </a:ext>
                </a:extLst>
              </a:tr>
              <a:tr h="279683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4. Een persoon heeft in het jaar waar het om gaat een ZZP-B (4 of hoger) in de </a:t>
                      </a:r>
                      <a:r>
                        <a:rPr lang="nl-NL" sz="12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Wlz</a:t>
                      </a:r>
                      <a:r>
                        <a:rPr lang="nl-N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of </a:t>
                      </a:r>
                      <a:r>
                        <a:rPr lang="nl-NL" sz="12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Zvw</a:t>
                      </a:r>
                      <a:r>
                        <a:rPr lang="nl-NL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(L-GGZ) gehad.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5" marR="5685" marT="5685" marB="284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641720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7CD138-0794-37A6-B722-2E51082B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E2AB04-0CF1-0353-EFB3-F0DDA589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D4AA23-8077-3532-06C8-91621BB3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F0934E4-5915-26E5-3E0D-BB29F7AF2993}"/>
              </a:ext>
            </a:extLst>
          </p:cNvPr>
          <p:cNvSpPr txBox="1"/>
          <p:nvPr/>
        </p:nvSpPr>
        <p:spPr>
          <a:xfrm>
            <a:off x="714051" y="3122987"/>
            <a:ext cx="795250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/>
            <a:r>
              <a:rPr lang="nl-NL" sz="1100" b="1" i="0" u="none" strike="noStrike" kern="120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Let op: </a:t>
            </a:r>
          </a:p>
          <a:p>
            <a:pPr marL="0" algn="l" rtl="0" eaLnBrk="1" fontAlgn="t" latinLnBrk="0" hangingPunct="1"/>
            <a:r>
              <a:rPr lang="nl-NL" sz="1100" b="0" i="0" u="none" strike="noStrike" kern="120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Omdat de ZZP-C’s vanaf 2015 door de gemeentes worden gefinancierd heeft Vektis hier geen zicht meer op. Om alle jaren vergelijkbaar te maken zijn alle ZZP-C pakketten (inclusief de kosten) uitgesloten van het onderzoek. </a:t>
            </a:r>
          </a:p>
          <a:p>
            <a:pPr marL="0" algn="l" rtl="0" eaLnBrk="1" fontAlgn="t" latinLnBrk="0" hangingPunct="1"/>
            <a:r>
              <a:rPr lang="nl-NL" sz="1100" b="0" i="0" u="none" strike="noStrike" kern="120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Ook de in 2021 geïntroduceerde WLZ-indicatie GGZ-W is niet in de criteria opgenomen. Dit betreft ook voor een belangrijk deel mensen die beschermd wonen (wat voorheen vanuit gemeentes werd bekostigd).</a:t>
            </a:r>
            <a:endParaRPr lang="nl-NL" sz="1100" b="0" i="0" u="none" strike="noStrike">
              <a:effectLst/>
              <a:latin typeface="Century Gothic" panose="020B0502020202020204" pitchFamily="34" charset="0"/>
            </a:endParaRPr>
          </a:p>
          <a:p>
            <a:endParaRPr lang="nl-NL" sz="1100"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  <a:p>
            <a:r>
              <a:rPr lang="nl-NL" sz="110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(*) FKG = ‘Farmaceutische kostengroep’; iemand gebruikt langdurig bepaalde geneesmiddelen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2DBF13C6-2146-902A-029A-A5263FA3836D}"/>
              </a:ext>
            </a:extLst>
          </p:cNvPr>
          <p:cNvSpPr/>
          <p:nvPr/>
        </p:nvSpPr>
        <p:spPr>
          <a:xfrm>
            <a:off x="7001636" y="33803"/>
            <a:ext cx="2090276" cy="967465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/>
              <a:t>EPA gebaseerd 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err="1"/>
              <a:t>DBC’s</a:t>
            </a:r>
            <a:endParaRPr lang="nl-NL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/>
              <a:t>Basis ggz chronisch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/>
              <a:t>ZZP-B (L-GGZ / WLZ)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err="1"/>
              <a:t>FKG’s</a:t>
            </a:r>
            <a:r>
              <a:rPr lang="nl-NL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90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BE7CF-D95F-C2D6-E9B4-449D19786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A4338-C654-16C3-A608-DE1DAD5B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0" i="0" u="none" strike="noStrike">
                <a:solidFill>
                  <a:srgbClr val="000000"/>
                </a:solidFill>
                <a:effectLst/>
                <a:latin typeface="Century Gothic Bold"/>
              </a:rPr>
              <a:t>EPA doelgroep (definitie vanaf 2022)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45DCA2-6A02-9F29-DFD3-0A5F238F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/>
              <a:t>maart 2025</a:t>
            </a:r>
            <a:endParaRPr lang="fi-FI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1E5003-2B26-26B3-1C8F-07454BBC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Samenvatting EPA afbakeningen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6FAE6F-6DED-542E-E844-D67C1DD6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6319-C89E-4B4D-A05F-D4C35DA187D7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B2DE13C-4C77-7A3D-D02F-78CB7264EA34}"/>
              </a:ext>
            </a:extLst>
          </p:cNvPr>
          <p:cNvSpPr txBox="1"/>
          <p:nvPr/>
        </p:nvSpPr>
        <p:spPr>
          <a:xfrm>
            <a:off x="714052" y="865900"/>
            <a:ext cx="816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Personen van 18 jaar en ouder </a:t>
            </a:r>
            <a:r>
              <a:rPr lang="nl-NL" sz="120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worden in jaar T als EPA meegeteld als </a:t>
            </a:r>
            <a:r>
              <a:rPr lang="nl-NL" sz="12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zij voldoen aan </a:t>
            </a:r>
            <a:r>
              <a:rPr lang="nl-NL" sz="1200" b="0" i="0" u="sng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elk </a:t>
            </a:r>
            <a:r>
              <a:rPr lang="nl-NL" sz="12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van de 5 criteria. </a:t>
            </a:r>
          </a:p>
          <a:p>
            <a:r>
              <a:rPr lang="nl-NL" sz="12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 inhoud van criteria </a:t>
            </a:r>
            <a:r>
              <a:rPr lang="nl-NL" sz="1200">
                <a:solidFill>
                  <a:srgbClr val="000000"/>
                </a:solidFill>
                <a:latin typeface="Century Gothic" panose="020B0502020202020204" pitchFamily="34" charset="0"/>
              </a:rPr>
              <a:t>is </a:t>
            </a:r>
            <a:r>
              <a:rPr lang="nl-NL" sz="12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 zorgvraagtypegroep (X,Y,Z) vastgesteld.</a:t>
            </a:r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550D25B4-ED32-CB9E-93F3-B90007926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383961"/>
              </p:ext>
            </p:extLst>
          </p:nvPr>
        </p:nvGraphicFramePr>
        <p:xfrm>
          <a:off x="806068" y="1429940"/>
          <a:ext cx="7453314" cy="2635499"/>
        </p:xfrm>
        <a:graphic>
          <a:graphicData uri="http://schemas.openxmlformats.org/drawingml/2006/table">
            <a:tbl>
              <a:tblPr/>
              <a:tblGrid>
                <a:gridCol w="2245758">
                  <a:extLst>
                    <a:ext uri="{9D8B030D-6E8A-4147-A177-3AD203B41FA5}">
                      <a16:colId xmlns:a16="http://schemas.microsoft.com/office/drawing/2014/main" val="2855307977"/>
                    </a:ext>
                  </a:extLst>
                </a:gridCol>
                <a:gridCol w="1735852">
                  <a:extLst>
                    <a:ext uri="{9D8B030D-6E8A-4147-A177-3AD203B41FA5}">
                      <a16:colId xmlns:a16="http://schemas.microsoft.com/office/drawing/2014/main" val="2105565166"/>
                    </a:ext>
                  </a:extLst>
                </a:gridCol>
                <a:gridCol w="1735852">
                  <a:extLst>
                    <a:ext uri="{9D8B030D-6E8A-4147-A177-3AD203B41FA5}">
                      <a16:colId xmlns:a16="http://schemas.microsoft.com/office/drawing/2014/main" val="2911752479"/>
                    </a:ext>
                  </a:extLst>
                </a:gridCol>
                <a:gridCol w="1735852">
                  <a:extLst>
                    <a:ext uri="{9D8B030D-6E8A-4147-A177-3AD203B41FA5}">
                      <a16:colId xmlns:a16="http://schemas.microsoft.com/office/drawing/2014/main" val="4018439326"/>
                    </a:ext>
                  </a:extLst>
                </a:gridCol>
              </a:tblGrid>
              <a:tr h="132005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Bold"/>
                        </a:rPr>
                        <a:t>Criteria 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2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Bold"/>
                        </a:rPr>
                        <a:t>X - Psychische aandoening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2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Bold"/>
                        </a:rPr>
                        <a:t>Y - Psychotische stoornis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2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Bold"/>
                        </a:rPr>
                        <a:t>Z - Cognitieve beperking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87577"/>
                  </a:ext>
                </a:extLst>
              </a:tr>
              <a:tr h="130189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 Tenminste 1 prestatie met zorgvraagtype (in T)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X, Zvt 5 t/m 8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Y, alle Zvt, 10 t/m 17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Z, Zvt 20 en 21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83330"/>
                  </a:ext>
                </a:extLst>
              </a:tr>
              <a:tr h="130189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2.Tenminste 3 consulten binnen setting (in T)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Outreachend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Outreachend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Outreachend of multidisciplinair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66907"/>
                  </a:ext>
                </a:extLst>
              </a:tr>
              <a:tr h="130189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 Aantal jaren in ggz-zorg 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Eerste contact in T-2 of eerder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Eerste contact in T-1 of eerder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Eerste contact in T-2 of eerder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190126"/>
                  </a:ext>
                </a:extLst>
              </a:tr>
              <a:tr h="249529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 Tenminste behandeld door (in T)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Minimaal 2 beroepsgroepen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Psychiater (beroepsgroep B02 – Arts-specialist)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Minimaal 2 beroepsgroepen 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0092"/>
                  </a:ext>
                </a:extLst>
              </a:tr>
              <a:tr h="249529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 Voldoet aan tenminste 1 van de volgende 5 criteria: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Combi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Combi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Combi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0667"/>
                  </a:ext>
                </a:extLst>
              </a:tr>
              <a:tr h="249529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5.1 Minimaal 10 (groeps)consulten (in T)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Minimaal 10 dagen met (groeps)consulten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Minimaal 10 dagen met (groeps)consulten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Minimaal 10 dagen met (groeps)consulten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97872"/>
                  </a:ext>
                </a:extLst>
              </a:tr>
              <a:tr h="249529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5.2 Eerdere opname (in T-2, T-1 of T)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Eerdere opname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Eerdere opname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Eerdere opname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287308"/>
                  </a:ext>
                </a:extLst>
              </a:tr>
              <a:tr h="276640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5.3 Wvggz (in T-2, T-1 of T, vanaf 2022)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Aanvraag zorgmachtiging WVGGZ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Aanvraag zorgmachtiging WVGGZ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Aanvraag zorgmachtiging WVGGZ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955611"/>
                  </a:ext>
                </a:extLst>
              </a:tr>
              <a:tr h="130189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5.4 Acute ggz (in T-2, T-1 of T)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Acute</a:t>
                      </a: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ggz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Acute</a:t>
                      </a: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ggz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Acute ggz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296831"/>
                  </a:ext>
                </a:extLst>
              </a:tr>
              <a:tr h="249529"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5.5 WLZ (in T-2, T-1 of T)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Ggz-gerelateerde zorg vanuit WLZ in afgelopen 3 jaar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Ggz-gerelateerde zorg vanuit WLZ in afgelopen 3 jaar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Ggz-gerelateerde zorg vanuit WLZ in afgelopen 3 jaar</a:t>
                      </a:r>
                    </a:p>
                  </a:txBody>
                  <a:tcPr marL="5425" marR="5425" marT="5425" marB="0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738744"/>
                  </a:ext>
                </a:extLst>
              </a:tr>
            </a:tbl>
          </a:graphicData>
        </a:graphic>
      </p:graphicFrame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6BB84297-2BAF-9007-FF4F-894FA301F38B}"/>
              </a:ext>
            </a:extLst>
          </p:cNvPr>
          <p:cNvSpPr/>
          <p:nvPr/>
        </p:nvSpPr>
        <p:spPr>
          <a:xfrm>
            <a:off x="7001636" y="33745"/>
            <a:ext cx="2098445" cy="72978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/>
              <a:t>EPA gebaseerd op: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/>
              <a:t>Zorgprestatiemodel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/>
              <a:t>WLZ (beperkt)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err="1"/>
              <a:t>DBC’s</a:t>
            </a:r>
            <a:r>
              <a:rPr lang="nl-NL" sz="1200"/>
              <a:t> en L-ggz (historie)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F0E8F25-B94C-03CF-2284-519A6343FD04}"/>
              </a:ext>
            </a:extLst>
          </p:cNvPr>
          <p:cNvSpPr txBox="1"/>
          <p:nvPr/>
        </p:nvSpPr>
        <p:spPr>
          <a:xfrm>
            <a:off x="714052" y="4140070"/>
            <a:ext cx="5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>
                <a:latin typeface="Century Gothic" charset="0"/>
                <a:ea typeface="Century Gothic" charset="0"/>
                <a:cs typeface="Century Gothic" charset="0"/>
              </a:rPr>
              <a:t>Merk op: Voor criteria 3, 5.2 en 5.4 kijken we ook terug naar declaraties DBC / L-ggz. </a:t>
            </a:r>
          </a:p>
        </p:txBody>
      </p:sp>
    </p:spTree>
    <p:extLst>
      <p:ext uri="{BB962C8B-B14F-4D97-AF65-F5344CB8AC3E}">
        <p14:creationId xmlns:p14="http://schemas.microsoft.com/office/powerpoint/2010/main" val="3523606202"/>
      </p:ext>
    </p:extLst>
  </p:cSld>
  <p:clrMapOvr>
    <a:masterClrMapping/>
  </p:clrMapOvr>
</p:sld>
</file>

<file path=ppt/theme/theme1.xml><?xml version="1.0" encoding="utf-8"?>
<a:theme xmlns:a="http://schemas.openxmlformats.org/drawingml/2006/main" name="Vektis">
  <a:themeElements>
    <a:clrScheme name="Vektis Coffe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0E3C7"/>
      </a:accent1>
      <a:accent2>
        <a:srgbClr val="D6B995"/>
      </a:accent2>
      <a:accent3>
        <a:srgbClr val="BD926A"/>
      </a:accent3>
      <a:accent4>
        <a:srgbClr val="936C4E"/>
      </a:accent4>
      <a:accent5>
        <a:srgbClr val="664731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Century Gothic" charset="0"/>
            <a:ea typeface="Century Gothic" charset="0"/>
            <a:cs typeface="Century Gothic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00628429-14E8-45CD-93BB-A89736183C78}" vid="{30B02F29-1812-4A2E-A6B3-39F6FB208B9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68EFF8275DC944998CF4368B22474F" ma:contentTypeVersion="17" ma:contentTypeDescription="Een nieuw document maken." ma:contentTypeScope="" ma:versionID="e920dfd549a8ab9fd359066e8331f635">
  <xsd:schema xmlns:xsd="http://www.w3.org/2001/XMLSchema" xmlns:xs="http://www.w3.org/2001/XMLSchema" xmlns:p="http://schemas.microsoft.com/office/2006/metadata/properties" xmlns:ns2="86e1ca61-6cec-4361-8e04-3b1a980d4036" xmlns:ns3="f070dfb5-6d85-47de-96ee-cb63e5f9525f" targetNamespace="http://schemas.microsoft.com/office/2006/metadata/properties" ma:root="true" ma:fieldsID="dbd3f6a59b3e1c69e7696191ae96aba5" ns2:_="" ns3:_="">
    <xsd:import namespace="86e1ca61-6cec-4361-8e04-3b1a980d4036"/>
    <xsd:import namespace="f070dfb5-6d85-47de-96ee-cb63e5f9525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Definitievevers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ca61-6cec-4361-8e04-3b1a980d40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1c6426-cd0a-4796-8da0-856da3002685}" ma:internalName="TaxCatchAll" ma:showField="CatchAllData" ma:web="86e1ca61-6cec-4361-8e04-3b1a980d40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0dfb5-6d85-47de-96ee-cb63e5f95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499c383-e1d0-44c1-b1e9-c552bfeba6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efinitieveversie" ma:index="26" nillable="true" ma:displayName="Definitieve versie" ma:default="1" ma:format="Dropdown" ma:internalName="Definitieveversi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70dfb5-6d85-47de-96ee-cb63e5f9525f">
      <Terms xmlns="http://schemas.microsoft.com/office/infopath/2007/PartnerControls"/>
    </lcf76f155ced4ddcb4097134ff3c332f>
    <TaxCatchAll xmlns="86e1ca61-6cec-4361-8e04-3b1a980d4036" xsi:nil="true"/>
    <_dlc_DocId xmlns="86e1ca61-6cec-4361-8e04-3b1a980d4036">VN5SZHKUDZSH-89077039-3228401</_dlc_DocId>
    <_dlc_DocIdUrl xmlns="86e1ca61-6cec-4361-8e04-3b1a980d4036">
      <Url>https://vektiscv.sharepoint.com/sites/H-schijf/_layouts/15/DocIdRedir.aspx?ID=VN5SZHKUDZSH-89077039-3228401</Url>
      <Description>VN5SZHKUDZSH-89077039-3228401</Description>
    </_dlc_DocIdUrl>
    <Definitieveversie xmlns="f070dfb5-6d85-47de-96ee-cb63e5f9525f">true</Definitieveversie>
  </documentManagement>
</p:properties>
</file>

<file path=customXml/itemProps1.xml><?xml version="1.0" encoding="utf-8"?>
<ds:datastoreItem xmlns:ds="http://schemas.openxmlformats.org/officeDocument/2006/customXml" ds:itemID="{4AFF0799-4816-4AF3-9FED-FA42524EC2E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DD59124-3B0E-4BC8-B556-21A390EB8E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9C14DE-6C71-4E9C-B4F7-36528B7E6E93}">
  <ds:schemaRefs>
    <ds:schemaRef ds:uri="86e1ca61-6cec-4361-8e04-3b1a980d4036"/>
    <ds:schemaRef ds:uri="f070dfb5-6d85-47de-96ee-cb63e5f95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34AFB71-8C97-4515-A117-8EF746A52573}">
  <ds:schemaRefs>
    <ds:schemaRef ds:uri="http://schemas.microsoft.com/office/infopath/2007/PartnerControls"/>
    <ds:schemaRef ds:uri="f070dfb5-6d85-47de-96ee-cb63e5f9525f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86e1ca61-6cec-4361-8e04-3b1a980d4036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42d6311a-dfe4-4ae3-bbff-7d294d0183a2}" enabled="1" method="Privileged" siteId="{9959394c-0e53-4b0a-a436-7e701a4de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Vektis Intelligence PowerPoint presentatie</Template>
  <TotalTime>0</TotalTime>
  <Words>1296</Words>
  <Application>Microsoft Office PowerPoint</Application>
  <PresentationFormat>Diavoorstelling (16:9)</PresentationFormat>
  <Paragraphs>138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Century Gothic Bold</vt:lpstr>
      <vt:lpstr>Vektis</vt:lpstr>
      <vt:lpstr>Samenvatting EPA afbakeningen  voor en in ZPM tijdperk</vt:lpstr>
      <vt:lpstr>Wat is EPA?</vt:lpstr>
      <vt:lpstr>Waarom verschillende EPA-afbakeningen?</vt:lpstr>
      <vt:lpstr>Rol Vektis</vt:lpstr>
      <vt:lpstr>Verschillen tussen EPA-afbakeningscriteria op hoofdlijnen (details staan op de volgende pagina’s)</vt:lpstr>
      <vt:lpstr>EPA doelgroep (definitie tot en met 2021)</vt:lpstr>
      <vt:lpstr>EPA doelgroep (definitie vanaf 2022)</vt:lpstr>
    </vt:vector>
  </TitlesOfParts>
  <Company>Vektis CV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Guus de Ruiter</dc:creator>
  <cp:lastModifiedBy>Guus de Ruiter</cp:lastModifiedBy>
  <cp:revision>1</cp:revision>
  <dcterms:created xsi:type="dcterms:W3CDTF">2023-08-16T07:42:32Z</dcterms:created>
  <dcterms:modified xsi:type="dcterms:W3CDTF">2025-04-09T12:01:47Z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0x0101000568EFF8275DC944998CF4368B22474F</vt:lpwstr>
  </property>
  <property fmtid="{D5CDD505-2E9C-101B-9397-08002B2CF9AE}" pid="3" name="Order">
    <vt:r8>477800</vt:r8>
  </property>
  <property fmtid="{D5CDD505-2E9C-101B-9397-08002B2CF9AE}" pid="4" name="_dlc_DocIdItemGuid">
    <vt:lpwstr>f1c48b85-5ed1-448f-92aa-b4868adcc4dc</vt:lpwstr>
  </property>
  <property fmtid="{D5CDD505-2E9C-101B-9397-08002B2CF9AE}" pid="5" name="MediaServiceImageTags">
    <vt:lpwstr/>
  </property>
</Properties>
</file>